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59" r:id="rId5"/>
    <p:sldId id="279" r:id="rId6"/>
    <p:sldId id="260" r:id="rId7"/>
    <p:sldId id="280" r:id="rId8"/>
    <p:sldId id="261" r:id="rId9"/>
    <p:sldId id="262" r:id="rId10"/>
    <p:sldId id="282" r:id="rId11"/>
    <p:sldId id="263" r:id="rId12"/>
    <p:sldId id="264" r:id="rId13"/>
    <p:sldId id="266" r:id="rId14"/>
    <p:sldId id="267" r:id="rId15"/>
    <p:sldId id="268" r:id="rId16"/>
    <p:sldId id="269" r:id="rId17"/>
    <p:sldId id="270" r:id="rId18"/>
    <p:sldId id="274" r:id="rId19"/>
    <p:sldId id="275" r:id="rId20"/>
    <p:sldId id="278" r:id="rId21"/>
    <p:sldId id="271" r:id="rId22"/>
    <p:sldId id="276" r:id="rId23"/>
    <p:sldId id="272"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 styleId="{BC89EF96-8CEA-46FF-86C4-4CE0E7609802}" styleName="">
    <a:wholeTbl>
      <a:tcTxStyle>
        <a:font>
          <a:latin typeface="+mn-lt"/>
          <a:ea typeface="+mn-ea"/>
          <a:cs typeface="+mn-cs"/>
        </a:font>
        <a:srgbClr val="000000"/>
      </a:tcTxStyle>
      <a:tcStyle>
        <a:tcBdr>
          <a:left>
            <a:ln w="12701" cap="flat" cmpd="sng" algn="ctr">
              <a:solidFill>
                <a:srgbClr val="4472C4"/>
              </a:solidFill>
              <a:prstDash val="solid"/>
              <a:round/>
              <a:headEnd type="none" w="med" len="med"/>
              <a:tailEnd type="none" w="med" len="med"/>
            </a:ln>
          </a:left>
          <a:right>
            <a:ln w="12701" cap="flat" cmpd="sng" algn="ctr">
              <a:solidFill>
                <a:srgbClr val="4472C4"/>
              </a:solidFill>
              <a:prstDash val="solid"/>
              <a:round/>
              <a:headEnd type="none" w="med" len="med"/>
              <a:tailEnd type="none" w="med" len="med"/>
            </a:ln>
          </a:right>
          <a:top>
            <a:ln w="12701" cap="flat" cmpd="sng" algn="ctr">
              <a:solidFill>
                <a:srgbClr val="4472C4"/>
              </a:solidFill>
              <a:prstDash val="solid"/>
              <a:round/>
              <a:headEnd type="none" w="med" len="med"/>
              <a:tailEnd type="none" w="med" len="med"/>
            </a:ln>
          </a:top>
          <a:bottom>
            <a:ln w="12701" cap="flat" cmpd="sng" algn="ctr">
              <a:solidFill>
                <a:srgbClr val="4472C4"/>
              </a:solidFill>
              <a:prstDash val="solid"/>
              <a:round/>
              <a:headEnd type="none" w="med" len="med"/>
              <a:tailEnd type="none" w="med" len="med"/>
            </a:ln>
          </a:bottom>
        </a:tcBdr>
      </a:tcStyle>
    </a:wholeTbl>
    <a:band1H>
      <a:tcStyle>
        <a:tcBdr/>
        <a:fill>
          <a:solidFill>
            <a:srgbClr val="4472C4"/>
          </a:solidFill>
        </a:fill>
      </a:tcStyle>
    </a:band1H>
    <a:band1V>
      <a:tcStyle>
        <a:tcBdr/>
        <a:fill>
          <a:solidFill>
            <a:srgbClr val="4472C4"/>
          </a:solidFill>
        </a:fill>
      </a:tcStyle>
    </a:band1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50804" cap="flat" cmpd="dbl" algn="ctr">
              <a:solidFill>
                <a:srgbClr val="4472C4"/>
              </a:solidFill>
              <a:prstDash val="solid"/>
              <a:round/>
              <a:headEnd type="none" w="med" len="med"/>
              <a:tailEnd type="none" w="med" len="med"/>
            </a:ln>
          </a:top>
        </a:tcBdr>
      </a:tcStyle>
    </a:lastRow>
    <a:firstRow>
      <a:tcTxStyle b="on">
        <a:font>
          <a:latin typeface=""/>
          <a:ea typeface=""/>
          <a:cs typeface=""/>
        </a:font>
      </a:tcTxStyle>
      <a:tcStyle>
        <a:tcBdr>
          <a:bottom>
            <a:ln w="25402" cap="flat" cmpd="sng" algn="ctr">
              <a:solidFill>
                <a:srgbClr val="4472C4"/>
              </a:solidFill>
              <a:prstDash val="solid"/>
              <a:round/>
              <a:headEnd type="none" w="med" len="med"/>
              <a:tailEnd type="none" w="med" len="med"/>
            </a:ln>
          </a:bottom>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9" autoAdjust="0"/>
    <p:restoredTop sz="94660"/>
  </p:normalViewPr>
  <p:slideViewPr>
    <p:cSldViewPr snapToGrid="0">
      <p:cViewPr varScale="1">
        <p:scale>
          <a:sx n="70" d="100"/>
          <a:sy n="70" d="100"/>
        </p:scale>
        <p:origin x="75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jpeg>
</file>

<file path=ppt/media/image13.png>
</file>

<file path=ppt/media/image14.png>
</file>

<file path=ppt/media/image15.jpeg>
</file>

<file path=ppt/media/image15.pn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4.png>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3" name="Date Placeholder 2"/>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5422EDAB-5787-492C-A643-1A18C3489F1E}" type="datetime1">
              <a:rPr lang="fr-FR"/>
              <a:pPr lvl="0"/>
              <a:t>16/01/2023</a:t>
            </a:fld>
            <a:endParaRPr lang="fr-FR"/>
          </a:p>
        </p:txBody>
      </p:sp>
      <p:sp>
        <p:nvSpPr>
          <p:cNvPr id="4" name="Slide Image Placeholder 3"/>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7" name="Slide Number Placeholder 6"/>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28961C0C-7357-4B18-AFBB-FA5407A5289E}" type="slidenum">
              <a:t>‹#›</a:t>
            </a:fld>
            <a:endParaRPr lang="fr-FR"/>
          </a:p>
        </p:txBody>
      </p:sp>
    </p:spTree>
    <p:extLst>
      <p:ext uri="{BB962C8B-B14F-4D97-AF65-F5344CB8AC3E}">
        <p14:creationId xmlns:p14="http://schemas.microsoft.com/office/powerpoint/2010/main" val="3868740954"/>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txBox="1">
            <a:spLocks noGrp="1"/>
          </p:cNvSpPr>
          <p:nvPr>
            <p:ph type="body" sz="quarter" idx="1"/>
          </p:nvPr>
        </p:nvSpPr>
        <p:spPr/>
        <p:txBody>
          <a:bodyPr/>
          <a:lstStyle/>
          <a:p>
            <a:endParaRPr lang="en-US"/>
          </a:p>
        </p:txBody>
      </p:sp>
      <p:sp>
        <p:nvSpPr>
          <p:cNvPr id="4" name="Slide Number Placeholder 3"/>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52D37AC3-2799-466A-9B46-CB2E53C8A43E}" type="slidenum">
              <a:t>1</a:t>
            </a:fld>
            <a:endParaRPr lang="fr-FR" sz="1200" b="0" i="0" u="none" strike="noStrike" kern="1200" cap="none" spc="0" baseline="0">
              <a:solidFill>
                <a:srgbClr val="000000"/>
              </a:solidFill>
              <a:uFillTx/>
              <a:latin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fr-MA" dirty="0"/>
          </a:p>
        </p:txBody>
      </p:sp>
      <p:sp>
        <p:nvSpPr>
          <p:cNvPr id="4" name="Slide Number Placeholder 3"/>
          <p:cNvSpPr>
            <a:spLocks noGrp="1"/>
          </p:cNvSpPr>
          <p:nvPr>
            <p:ph type="sldNum" sz="quarter" idx="5"/>
          </p:nvPr>
        </p:nvSpPr>
        <p:spPr/>
        <p:txBody>
          <a:bodyPr/>
          <a:lstStyle/>
          <a:p>
            <a:pPr lvl="0"/>
            <a:fld id="{28961C0C-7357-4B18-AFBB-FA5407A5289E}" type="slidenum">
              <a:rPr lang="fr-MA" smtClean="0"/>
              <a:t>18</a:t>
            </a:fld>
            <a:endParaRPr lang="fr-MA"/>
          </a:p>
        </p:txBody>
      </p:sp>
    </p:spTree>
    <p:extLst>
      <p:ext uri="{BB962C8B-B14F-4D97-AF65-F5344CB8AC3E}">
        <p14:creationId xmlns:p14="http://schemas.microsoft.com/office/powerpoint/2010/main" val="95532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fr-MA" dirty="0"/>
          </a:p>
        </p:txBody>
      </p:sp>
      <p:sp>
        <p:nvSpPr>
          <p:cNvPr id="4" name="Slide Number Placeholder 3"/>
          <p:cNvSpPr>
            <a:spLocks noGrp="1"/>
          </p:cNvSpPr>
          <p:nvPr>
            <p:ph type="sldNum" sz="quarter" idx="5"/>
          </p:nvPr>
        </p:nvSpPr>
        <p:spPr/>
        <p:txBody>
          <a:bodyPr/>
          <a:lstStyle/>
          <a:p>
            <a:pPr lvl="0"/>
            <a:fld id="{28961C0C-7357-4B18-AFBB-FA5407A5289E}" type="slidenum">
              <a:rPr lang="fr-MA" smtClean="0"/>
              <a:t>19</a:t>
            </a:fld>
            <a:endParaRPr lang="fr-MA"/>
          </a:p>
        </p:txBody>
      </p:sp>
    </p:spTree>
    <p:extLst>
      <p:ext uri="{BB962C8B-B14F-4D97-AF65-F5344CB8AC3E}">
        <p14:creationId xmlns:p14="http://schemas.microsoft.com/office/powerpoint/2010/main" val="42747034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 name="Picture 6" descr="Droplets-HD-Title-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ctrTitle"/>
          </p:nvPr>
        </p:nvSpPr>
        <p:spPr>
          <a:xfrm>
            <a:off x="1751011" y="1300788"/>
            <a:ext cx="8689972" cy="2509214"/>
          </a:xfrm>
        </p:spPr>
        <p:txBody>
          <a:bodyPr anchor="b"/>
          <a:lstStyle>
            <a:lvl1pPr>
              <a:defRPr sz="4800"/>
            </a:lvl1pPr>
          </a:lstStyle>
          <a:p>
            <a:pPr lvl="0"/>
            <a:r>
              <a:rPr lang="en-US"/>
              <a:t>Click to edit Master title style</a:t>
            </a:r>
          </a:p>
        </p:txBody>
      </p:sp>
      <p:sp>
        <p:nvSpPr>
          <p:cNvPr id="4" name="Subtitle 2"/>
          <p:cNvSpPr txBox="1">
            <a:spLocks noGrp="1"/>
          </p:cNvSpPr>
          <p:nvPr>
            <p:ph type="subTitle" idx="1"/>
          </p:nvPr>
        </p:nvSpPr>
        <p:spPr>
          <a:xfrm>
            <a:off x="1751011" y="3886200"/>
            <a:ext cx="8689972" cy="1371600"/>
          </a:xfrm>
        </p:spPr>
        <p:txBody>
          <a:bodyPr anchorCtr="1"/>
          <a:lstStyle>
            <a:lvl1pPr marL="0" indent="0" algn="ctr">
              <a:buNone/>
              <a:defRPr sz="2200">
                <a:solidFill>
                  <a:srgbClr val="7F7F7F"/>
                </a:solidFill>
              </a:defRPr>
            </a:lvl1pPr>
          </a:lstStyle>
          <a:p>
            <a:pPr lvl="0"/>
            <a:r>
              <a:rPr lang="en-US"/>
              <a:t>Click to edit Master subtitle style</a:t>
            </a:r>
          </a:p>
        </p:txBody>
      </p:sp>
      <p:sp>
        <p:nvSpPr>
          <p:cNvPr id="5" name="Date Placeholder 3"/>
          <p:cNvSpPr txBox="1">
            <a:spLocks noGrp="1"/>
          </p:cNvSpPr>
          <p:nvPr>
            <p:ph type="dt" sz="half" idx="7"/>
          </p:nvPr>
        </p:nvSpPr>
        <p:spPr/>
        <p:txBody>
          <a:bodyPr/>
          <a:lstStyle>
            <a:lvl1pPr>
              <a:defRPr/>
            </a:lvl1pPr>
          </a:lstStyle>
          <a:p>
            <a:pPr lvl="0"/>
            <a:fld id="{9E54C91F-8F11-4933-8A9E-A95727E2BAB9}" type="datetime1">
              <a:rPr lang="fr-FR"/>
              <a:pPr lvl="0"/>
              <a:t>16/01/2023</a:t>
            </a:fld>
            <a:endParaRPr lang="fr-FR"/>
          </a:p>
        </p:txBody>
      </p:sp>
      <p:sp>
        <p:nvSpPr>
          <p:cNvPr id="6" name="Footer Placeholder 4"/>
          <p:cNvSpPr txBox="1">
            <a:spLocks noGrp="1"/>
          </p:cNvSpPr>
          <p:nvPr>
            <p:ph type="ftr" sz="quarter" idx="9"/>
          </p:nvPr>
        </p:nvSpPr>
        <p:spPr/>
        <p:txBody>
          <a:bodyPr/>
          <a:lstStyle>
            <a:lvl1pPr>
              <a:defRPr/>
            </a:lvl1pPr>
          </a:lstStyle>
          <a:p>
            <a:pPr lvl="0"/>
            <a:endParaRPr lang="fr-FR"/>
          </a:p>
        </p:txBody>
      </p:sp>
      <p:sp>
        <p:nvSpPr>
          <p:cNvPr id="7" name="Slide Number Placeholder 5"/>
          <p:cNvSpPr txBox="1">
            <a:spLocks noGrp="1"/>
          </p:cNvSpPr>
          <p:nvPr>
            <p:ph type="sldNum" sz="quarter" idx="8"/>
          </p:nvPr>
        </p:nvSpPr>
        <p:spPr/>
        <p:txBody>
          <a:bodyPr/>
          <a:lstStyle>
            <a:lvl1pPr>
              <a:defRPr/>
            </a:lvl1pPr>
          </a:lstStyle>
          <a:p>
            <a:pPr lvl="0"/>
            <a:fld id="{945D2683-C2B5-4609-AD18-3A5D1F753107}" type="slidenum">
              <a:t>‹#›</a:t>
            </a:fld>
            <a:endParaRPr lang="fr-FR"/>
          </a:p>
        </p:txBody>
      </p:sp>
    </p:spTree>
    <p:extLst>
      <p:ext uri="{BB962C8B-B14F-4D97-AF65-F5344CB8AC3E}">
        <p14:creationId xmlns:p14="http://schemas.microsoft.com/office/powerpoint/2010/main" val="58468711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2" name="Picture 9"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96" y="4289377"/>
            <a:ext cx="10364431" cy="811612"/>
          </a:xfrm>
        </p:spPr>
        <p:txBody>
          <a:bodyPr anchor="b"/>
          <a:lstStyle>
            <a:lvl1pPr>
              <a:defRPr sz="3200"/>
            </a:lvl1pPr>
          </a:lstStyle>
          <a:p>
            <a:pPr lvl="0"/>
            <a:r>
              <a:rPr lang="en-US"/>
              <a:t>Click to edit Master title style</a:t>
            </a:r>
          </a:p>
        </p:txBody>
      </p:sp>
      <p:sp>
        <p:nvSpPr>
          <p:cNvPr id="4" name="Picture Placeholder 2"/>
          <p:cNvSpPr txBox="1">
            <a:spLocks noGrp="1"/>
          </p:cNvSpPr>
          <p:nvPr>
            <p:ph type="pic" idx="4294967295"/>
          </p:nvPr>
        </p:nvSpPr>
        <p:spPr>
          <a:xfrm>
            <a:off x="1184742" y="698263"/>
            <a:ext cx="9822530" cy="3214134"/>
          </a:xfrm>
          <a:ln w="82552" cap="sq">
            <a:solidFill>
              <a:srgbClr val="C1D4E5"/>
            </a:solidFill>
            <a:prstDash val="solid"/>
            <a:miter/>
          </a:ln>
        </p:spPr>
        <p:txBody>
          <a:bodyPr anchorCtr="1"/>
          <a:lstStyle>
            <a:lvl1pPr marL="0" indent="0" algn="ctr">
              <a:buNone/>
              <a:defRPr sz="3200"/>
            </a:lvl1pPr>
          </a:lstStyle>
          <a:p>
            <a:pPr lvl="0"/>
            <a:r>
              <a:rPr lang="en-US"/>
              <a:t>Click icon to add picture</a:t>
            </a:r>
          </a:p>
        </p:txBody>
      </p:sp>
      <p:sp>
        <p:nvSpPr>
          <p:cNvPr id="5" name="Text Placeholder 3"/>
          <p:cNvSpPr txBox="1">
            <a:spLocks noGrp="1"/>
          </p:cNvSpPr>
          <p:nvPr>
            <p:ph type="body" idx="4294967295"/>
          </p:nvPr>
        </p:nvSpPr>
        <p:spPr>
          <a:xfrm>
            <a:off x="913778" y="5108725"/>
            <a:ext cx="10364449" cy="682471"/>
          </a:xfrm>
        </p:spPr>
        <p:txBody>
          <a:bodyPr anchorCtr="1"/>
          <a:lstStyle>
            <a:lvl1pPr marL="0" indent="0" algn="ctr">
              <a:buNone/>
              <a:defRPr sz="1600"/>
            </a:lvl1pPr>
          </a:lstStyle>
          <a:p>
            <a:pPr lvl="0"/>
            <a:r>
              <a:rPr lang="en-US"/>
              <a:t>Click to edit Master text styles</a:t>
            </a:r>
          </a:p>
        </p:txBody>
      </p:sp>
      <p:sp>
        <p:nvSpPr>
          <p:cNvPr id="6" name="Date Placeholder 4"/>
          <p:cNvSpPr txBox="1">
            <a:spLocks noGrp="1"/>
          </p:cNvSpPr>
          <p:nvPr>
            <p:ph type="dt" sz="half" idx="7"/>
          </p:nvPr>
        </p:nvSpPr>
        <p:spPr/>
        <p:txBody>
          <a:bodyPr/>
          <a:lstStyle>
            <a:lvl1pPr>
              <a:defRPr/>
            </a:lvl1pPr>
          </a:lstStyle>
          <a:p>
            <a:pPr lvl="0"/>
            <a:fld id="{F3A6953E-9851-4482-8DA5-C73EE1617A34}" type="datetime1">
              <a:rPr lang="fr-FR"/>
              <a:pPr lvl="0"/>
              <a:t>16/01/2023</a:t>
            </a:fld>
            <a:endParaRPr lang="fr-FR"/>
          </a:p>
        </p:txBody>
      </p:sp>
      <p:sp>
        <p:nvSpPr>
          <p:cNvPr id="7" name="Footer Placeholder 5"/>
          <p:cNvSpPr txBox="1">
            <a:spLocks noGrp="1"/>
          </p:cNvSpPr>
          <p:nvPr>
            <p:ph type="ftr" sz="quarter" idx="9"/>
          </p:nvPr>
        </p:nvSpPr>
        <p:spPr/>
        <p:txBody>
          <a:bodyPr/>
          <a:lstStyle>
            <a:lvl1pPr>
              <a:defRPr/>
            </a:lvl1pPr>
          </a:lstStyle>
          <a:p>
            <a:pPr lvl="0"/>
            <a:endParaRPr lang="fr-FR"/>
          </a:p>
        </p:txBody>
      </p:sp>
      <p:sp>
        <p:nvSpPr>
          <p:cNvPr id="8" name="Slide Number Placeholder 6"/>
          <p:cNvSpPr txBox="1">
            <a:spLocks noGrp="1"/>
          </p:cNvSpPr>
          <p:nvPr>
            <p:ph type="sldNum" sz="quarter" idx="8"/>
          </p:nvPr>
        </p:nvSpPr>
        <p:spPr/>
        <p:txBody>
          <a:bodyPr/>
          <a:lstStyle>
            <a:lvl1pPr>
              <a:defRPr/>
            </a:lvl1pPr>
          </a:lstStyle>
          <a:p>
            <a:pPr lvl="0"/>
            <a:fld id="{4E423A31-834C-47E7-A654-B666B40F9A85}" type="slidenum">
              <a:t>‹#›</a:t>
            </a:fld>
            <a:endParaRPr lang="fr-FR"/>
          </a:p>
        </p:txBody>
      </p:sp>
    </p:spTree>
    <p:extLst>
      <p:ext uri="{BB962C8B-B14F-4D97-AF65-F5344CB8AC3E}">
        <p14:creationId xmlns:p14="http://schemas.microsoft.com/office/powerpoint/2010/main" val="2567695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2" name="Picture 7"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609603"/>
            <a:ext cx="10364449" cy="3427244"/>
          </a:xfrm>
        </p:spPr>
        <p:txBody>
          <a:bodyPr/>
          <a:lstStyle>
            <a:lvl1pPr>
              <a:defRPr sz="3200"/>
            </a:lvl1pPr>
          </a:lstStyle>
          <a:p>
            <a:pPr lvl="0"/>
            <a:r>
              <a:rPr lang="en-US"/>
              <a:t>Click to edit Master title style</a:t>
            </a:r>
          </a:p>
        </p:txBody>
      </p:sp>
      <p:sp>
        <p:nvSpPr>
          <p:cNvPr id="4" name="Text Placeholder 3"/>
          <p:cNvSpPr txBox="1">
            <a:spLocks noGrp="1"/>
          </p:cNvSpPr>
          <p:nvPr>
            <p:ph type="body" idx="4294967295"/>
          </p:nvPr>
        </p:nvSpPr>
        <p:spPr>
          <a:xfrm>
            <a:off x="913778" y="4204822"/>
            <a:ext cx="10364449" cy="1586383"/>
          </a:xfrm>
        </p:spPr>
        <p:txBody>
          <a:bodyPr anchor="ctr" anchorCtr="1"/>
          <a:lstStyle>
            <a:lvl1pPr marL="0" indent="0" algn="ctr">
              <a:buNone/>
              <a:defRPr sz="1600"/>
            </a:lvl1pPr>
          </a:lstStyle>
          <a:p>
            <a:pPr lvl="0"/>
            <a:r>
              <a:rPr lang="en-US"/>
              <a:t>Click to edit Master text styles</a:t>
            </a:r>
          </a:p>
        </p:txBody>
      </p:sp>
      <p:sp>
        <p:nvSpPr>
          <p:cNvPr id="5" name="Date Placeholder 4"/>
          <p:cNvSpPr txBox="1">
            <a:spLocks noGrp="1"/>
          </p:cNvSpPr>
          <p:nvPr>
            <p:ph type="dt" sz="half" idx="7"/>
          </p:nvPr>
        </p:nvSpPr>
        <p:spPr/>
        <p:txBody>
          <a:bodyPr/>
          <a:lstStyle>
            <a:lvl1pPr>
              <a:defRPr/>
            </a:lvl1pPr>
          </a:lstStyle>
          <a:p>
            <a:pPr lvl="0"/>
            <a:fld id="{BD1683F9-09BE-4935-91AD-7D9030E1B83C}" type="datetime1">
              <a:rPr lang="fr-FR"/>
              <a:pPr lvl="0"/>
              <a:t>16/01/2023</a:t>
            </a:fld>
            <a:endParaRPr lang="fr-FR"/>
          </a:p>
        </p:txBody>
      </p:sp>
      <p:sp>
        <p:nvSpPr>
          <p:cNvPr id="6" name="Footer Placeholder 5"/>
          <p:cNvSpPr txBox="1">
            <a:spLocks noGrp="1"/>
          </p:cNvSpPr>
          <p:nvPr>
            <p:ph type="ftr" sz="quarter" idx="9"/>
          </p:nvPr>
        </p:nvSpPr>
        <p:spPr/>
        <p:txBody>
          <a:bodyPr/>
          <a:lstStyle>
            <a:lvl1pPr>
              <a:defRPr/>
            </a:lvl1pPr>
          </a:lstStyle>
          <a:p>
            <a:pPr lvl="0"/>
            <a:endParaRPr lang="fr-FR"/>
          </a:p>
        </p:txBody>
      </p:sp>
      <p:sp>
        <p:nvSpPr>
          <p:cNvPr id="7" name="Slide Number Placeholder 6"/>
          <p:cNvSpPr txBox="1">
            <a:spLocks noGrp="1"/>
          </p:cNvSpPr>
          <p:nvPr>
            <p:ph type="sldNum" sz="quarter" idx="8"/>
          </p:nvPr>
        </p:nvSpPr>
        <p:spPr/>
        <p:txBody>
          <a:bodyPr/>
          <a:lstStyle>
            <a:lvl1pPr>
              <a:defRPr/>
            </a:lvl1pPr>
          </a:lstStyle>
          <a:p>
            <a:pPr lvl="0"/>
            <a:fld id="{5F4CE1CA-F800-4892-BF05-53C20B691CD1}" type="slidenum">
              <a:t>‹#›</a:t>
            </a:fld>
            <a:endParaRPr lang="fr-FR"/>
          </a:p>
        </p:txBody>
      </p:sp>
    </p:spTree>
    <p:extLst>
      <p:ext uri="{BB962C8B-B14F-4D97-AF65-F5344CB8AC3E}">
        <p14:creationId xmlns:p14="http://schemas.microsoft.com/office/powerpoint/2010/main" val="999694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2" name="Picture 10"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1446215" y="609603"/>
            <a:ext cx="9302748" cy="2992904"/>
          </a:xfrm>
        </p:spPr>
        <p:txBody>
          <a:bodyPr/>
          <a:lstStyle>
            <a:lvl1pPr>
              <a:defRPr sz="3200"/>
            </a:lvl1pPr>
          </a:lstStyle>
          <a:p>
            <a:pPr lvl="0"/>
            <a:r>
              <a:rPr lang="en-US"/>
              <a:t>Click to edit Master title style</a:t>
            </a:r>
          </a:p>
        </p:txBody>
      </p:sp>
      <p:sp>
        <p:nvSpPr>
          <p:cNvPr id="4" name="Text Placeholder 3"/>
          <p:cNvSpPr txBox="1">
            <a:spLocks noGrp="1"/>
          </p:cNvSpPr>
          <p:nvPr>
            <p:ph type="body" idx="4294967295"/>
          </p:nvPr>
        </p:nvSpPr>
        <p:spPr>
          <a:xfrm>
            <a:off x="1720644" y="3610032"/>
            <a:ext cx="8752298" cy="594789"/>
          </a:xfrm>
        </p:spPr>
        <p:txBody>
          <a:bodyPr/>
          <a:lstStyle>
            <a:lvl1pPr marL="0" indent="0">
              <a:buNone/>
              <a:defRPr sz="1400"/>
            </a:lvl1pPr>
          </a:lstStyle>
          <a:p>
            <a:pPr lvl="0"/>
            <a:r>
              <a:rPr lang="en-US"/>
              <a:t>Click to edit Master text styles</a:t>
            </a:r>
          </a:p>
        </p:txBody>
      </p:sp>
      <p:sp>
        <p:nvSpPr>
          <p:cNvPr id="5" name="Text Placeholder 3"/>
          <p:cNvSpPr txBox="1">
            <a:spLocks noGrp="1"/>
          </p:cNvSpPr>
          <p:nvPr>
            <p:ph type="body" idx="4294967295"/>
          </p:nvPr>
        </p:nvSpPr>
        <p:spPr>
          <a:xfrm>
            <a:off x="913778" y="4372797"/>
            <a:ext cx="10364449" cy="1421050"/>
          </a:xfrm>
        </p:spPr>
        <p:txBody>
          <a:bodyPr anchor="ctr" anchorCtr="1"/>
          <a:lstStyle>
            <a:lvl1pPr marL="0" indent="0" algn="ctr">
              <a:buNone/>
              <a:defRPr sz="1600"/>
            </a:lvl1pPr>
          </a:lstStyle>
          <a:p>
            <a:pPr lvl="0"/>
            <a:r>
              <a:rPr lang="en-US"/>
              <a:t>Click to edit Master text styles</a:t>
            </a:r>
          </a:p>
        </p:txBody>
      </p:sp>
      <p:sp>
        <p:nvSpPr>
          <p:cNvPr id="6" name="Date Placeholder 4"/>
          <p:cNvSpPr txBox="1">
            <a:spLocks noGrp="1"/>
          </p:cNvSpPr>
          <p:nvPr>
            <p:ph type="dt" sz="half" idx="7"/>
          </p:nvPr>
        </p:nvSpPr>
        <p:spPr/>
        <p:txBody>
          <a:bodyPr/>
          <a:lstStyle>
            <a:lvl1pPr>
              <a:defRPr/>
            </a:lvl1pPr>
          </a:lstStyle>
          <a:p>
            <a:pPr lvl="0"/>
            <a:fld id="{E5099796-6928-4897-AFB1-6871B2630808}" type="datetime1">
              <a:rPr lang="fr-FR"/>
              <a:pPr lvl="0"/>
              <a:t>16/01/2023</a:t>
            </a:fld>
            <a:endParaRPr lang="fr-FR"/>
          </a:p>
        </p:txBody>
      </p:sp>
      <p:sp>
        <p:nvSpPr>
          <p:cNvPr id="7" name="Footer Placeholder 5"/>
          <p:cNvSpPr txBox="1">
            <a:spLocks noGrp="1"/>
          </p:cNvSpPr>
          <p:nvPr>
            <p:ph type="ftr" sz="quarter" idx="9"/>
          </p:nvPr>
        </p:nvSpPr>
        <p:spPr/>
        <p:txBody>
          <a:bodyPr/>
          <a:lstStyle>
            <a:lvl1pPr>
              <a:defRPr/>
            </a:lvl1pPr>
          </a:lstStyle>
          <a:p>
            <a:pPr lvl="0"/>
            <a:endParaRPr lang="fr-FR"/>
          </a:p>
        </p:txBody>
      </p:sp>
      <p:sp>
        <p:nvSpPr>
          <p:cNvPr id="8" name="Slide Number Placeholder 6"/>
          <p:cNvSpPr txBox="1">
            <a:spLocks noGrp="1"/>
          </p:cNvSpPr>
          <p:nvPr>
            <p:ph type="sldNum" sz="quarter" idx="8"/>
          </p:nvPr>
        </p:nvSpPr>
        <p:spPr/>
        <p:txBody>
          <a:bodyPr/>
          <a:lstStyle>
            <a:lvl1pPr>
              <a:defRPr/>
            </a:lvl1pPr>
          </a:lstStyle>
          <a:p>
            <a:pPr lvl="0"/>
            <a:fld id="{52E8385F-C044-41FB-96F6-B64A24EFB811}" type="slidenum">
              <a:t>‹#›</a:t>
            </a:fld>
            <a:endParaRPr lang="fr-FR"/>
          </a:p>
        </p:txBody>
      </p:sp>
      <p:sp>
        <p:nvSpPr>
          <p:cNvPr id="9" name="TextBox 12"/>
          <p:cNvSpPr txBox="1"/>
          <p:nvPr/>
        </p:nvSpPr>
        <p:spPr>
          <a:xfrm>
            <a:off x="1001487" y="75416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all" spc="0" baseline="0">
                <a:solidFill>
                  <a:srgbClr val="000000"/>
                </a:solidFill>
                <a:uFillTx/>
                <a:latin typeface="Tw Cen MT"/>
              </a:rPr>
              <a:t>“</a:t>
            </a:r>
          </a:p>
        </p:txBody>
      </p:sp>
      <p:sp>
        <p:nvSpPr>
          <p:cNvPr id="10" name="TextBox 13"/>
          <p:cNvSpPr txBox="1"/>
          <p:nvPr/>
        </p:nvSpPr>
        <p:spPr>
          <a:xfrm>
            <a:off x="10557561" y="2993581"/>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all" spc="0" baseline="0">
                <a:solidFill>
                  <a:srgbClr val="000000"/>
                </a:solidFill>
                <a:uFillTx/>
                <a:latin typeface="Tw Cen MT"/>
              </a:rPr>
              <a:t>”</a:t>
            </a:r>
          </a:p>
        </p:txBody>
      </p:sp>
    </p:spTree>
    <p:extLst>
      <p:ext uri="{BB962C8B-B14F-4D97-AF65-F5344CB8AC3E}">
        <p14:creationId xmlns:p14="http://schemas.microsoft.com/office/powerpoint/2010/main" val="19107252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2" name="Picture 7"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2138717"/>
            <a:ext cx="10364449" cy="2511838"/>
          </a:xfrm>
        </p:spPr>
        <p:txBody>
          <a:bodyPr anchor="b"/>
          <a:lstStyle>
            <a:lvl1pPr>
              <a:defRPr sz="3200"/>
            </a:lvl1pPr>
          </a:lstStyle>
          <a:p>
            <a:pPr lvl="0"/>
            <a:r>
              <a:rPr lang="en-US"/>
              <a:t>Click to edit Master title style</a:t>
            </a:r>
          </a:p>
        </p:txBody>
      </p:sp>
      <p:sp>
        <p:nvSpPr>
          <p:cNvPr id="4" name="Text Placeholder 3"/>
          <p:cNvSpPr txBox="1">
            <a:spLocks noGrp="1"/>
          </p:cNvSpPr>
          <p:nvPr>
            <p:ph type="body" idx="4294967295"/>
          </p:nvPr>
        </p:nvSpPr>
        <p:spPr>
          <a:xfrm>
            <a:off x="913778" y="4662333"/>
            <a:ext cx="10364449" cy="1140640"/>
          </a:xfrm>
        </p:spPr>
        <p:txBody>
          <a:bodyPr anchorCtr="1"/>
          <a:lstStyle>
            <a:lvl1pPr marL="0" indent="0" algn="ctr">
              <a:buNone/>
              <a:defRPr sz="1600"/>
            </a:lvl1pPr>
          </a:lstStyle>
          <a:p>
            <a:pPr lvl="0"/>
            <a:r>
              <a:rPr lang="en-US"/>
              <a:t>Click to edit Master text styles</a:t>
            </a:r>
          </a:p>
        </p:txBody>
      </p:sp>
      <p:sp>
        <p:nvSpPr>
          <p:cNvPr id="5" name="Date Placeholder 4"/>
          <p:cNvSpPr txBox="1">
            <a:spLocks noGrp="1"/>
          </p:cNvSpPr>
          <p:nvPr>
            <p:ph type="dt" sz="half" idx="7"/>
          </p:nvPr>
        </p:nvSpPr>
        <p:spPr/>
        <p:txBody>
          <a:bodyPr/>
          <a:lstStyle>
            <a:lvl1pPr>
              <a:defRPr/>
            </a:lvl1pPr>
          </a:lstStyle>
          <a:p>
            <a:pPr lvl="0"/>
            <a:fld id="{631618EB-BBFB-4C4D-B067-58A90D18CFEE}" type="datetime1">
              <a:rPr lang="fr-FR"/>
              <a:pPr lvl="0"/>
              <a:t>16/01/2023</a:t>
            </a:fld>
            <a:endParaRPr lang="fr-FR"/>
          </a:p>
        </p:txBody>
      </p:sp>
      <p:sp>
        <p:nvSpPr>
          <p:cNvPr id="6" name="Footer Placeholder 5"/>
          <p:cNvSpPr txBox="1">
            <a:spLocks noGrp="1"/>
          </p:cNvSpPr>
          <p:nvPr>
            <p:ph type="ftr" sz="quarter" idx="9"/>
          </p:nvPr>
        </p:nvSpPr>
        <p:spPr/>
        <p:txBody>
          <a:bodyPr/>
          <a:lstStyle>
            <a:lvl1pPr>
              <a:defRPr/>
            </a:lvl1pPr>
          </a:lstStyle>
          <a:p>
            <a:pPr lvl="0"/>
            <a:endParaRPr lang="fr-FR"/>
          </a:p>
        </p:txBody>
      </p:sp>
      <p:sp>
        <p:nvSpPr>
          <p:cNvPr id="7" name="Slide Number Placeholder 6"/>
          <p:cNvSpPr txBox="1">
            <a:spLocks noGrp="1"/>
          </p:cNvSpPr>
          <p:nvPr>
            <p:ph type="sldNum" sz="quarter" idx="8"/>
          </p:nvPr>
        </p:nvSpPr>
        <p:spPr/>
        <p:txBody>
          <a:bodyPr/>
          <a:lstStyle>
            <a:lvl1pPr>
              <a:defRPr/>
            </a:lvl1pPr>
          </a:lstStyle>
          <a:p>
            <a:pPr lvl="0"/>
            <a:fld id="{862EF7D8-A72D-4055-B46B-21F64B18F84C}" type="slidenum">
              <a:t>‹#›</a:t>
            </a:fld>
            <a:endParaRPr lang="fr-FR"/>
          </a:p>
        </p:txBody>
      </p:sp>
    </p:spTree>
    <p:extLst>
      <p:ext uri="{BB962C8B-B14F-4D97-AF65-F5344CB8AC3E}">
        <p14:creationId xmlns:p14="http://schemas.microsoft.com/office/powerpoint/2010/main" val="1385431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2" name="Picture 12"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609603"/>
            <a:ext cx="10364449" cy="1605092"/>
          </a:xfrm>
        </p:spPr>
        <p:txBody>
          <a:bodyPr/>
          <a:lstStyle>
            <a:lvl1pPr>
              <a:defRPr/>
            </a:lvl1pPr>
          </a:lstStyle>
          <a:p>
            <a:pPr lvl="0"/>
            <a:r>
              <a:rPr lang="en-US"/>
              <a:t>Click to edit Master title style</a:t>
            </a:r>
          </a:p>
        </p:txBody>
      </p:sp>
      <p:sp>
        <p:nvSpPr>
          <p:cNvPr id="4" name="Text Placeholder 2"/>
          <p:cNvSpPr txBox="1">
            <a:spLocks noGrp="1"/>
          </p:cNvSpPr>
          <p:nvPr>
            <p:ph type="body" idx="4294967295"/>
          </p:nvPr>
        </p:nvSpPr>
        <p:spPr>
          <a:xfrm>
            <a:off x="913778" y="2367088"/>
            <a:ext cx="3298972" cy="576264"/>
          </a:xfrm>
        </p:spPr>
        <p:txBody>
          <a:bodyPr anchor="b" anchorCtr="1">
            <a:noAutofit/>
          </a:bodyPr>
          <a:lstStyle>
            <a:lvl1pPr marL="0" indent="0" algn="ctr">
              <a:lnSpc>
                <a:spcPct val="85000"/>
              </a:lnSpc>
              <a:buNone/>
              <a:defRPr sz="2400"/>
            </a:lvl1pPr>
          </a:lstStyle>
          <a:p>
            <a:pPr lvl="0"/>
            <a:r>
              <a:rPr lang="en-US"/>
              <a:t>Click to edit Master text styles</a:t>
            </a:r>
          </a:p>
        </p:txBody>
      </p:sp>
      <p:sp>
        <p:nvSpPr>
          <p:cNvPr id="5" name="Text Placeholder 3"/>
          <p:cNvSpPr txBox="1">
            <a:spLocks noGrp="1"/>
          </p:cNvSpPr>
          <p:nvPr>
            <p:ph type="body" idx="4294967295"/>
          </p:nvPr>
        </p:nvSpPr>
        <p:spPr>
          <a:xfrm>
            <a:off x="913778" y="2943353"/>
            <a:ext cx="3298972" cy="2847843"/>
          </a:xfrm>
        </p:spPr>
        <p:txBody>
          <a:bodyPr anchorCtr="1"/>
          <a:lstStyle>
            <a:lvl1pPr marL="0" indent="0" algn="ctr">
              <a:buNone/>
              <a:defRPr sz="1400"/>
            </a:lvl1pPr>
          </a:lstStyle>
          <a:p>
            <a:pPr lvl="0"/>
            <a:r>
              <a:rPr lang="en-US"/>
              <a:t>Click to edit Master text styles</a:t>
            </a:r>
          </a:p>
        </p:txBody>
      </p:sp>
      <p:sp>
        <p:nvSpPr>
          <p:cNvPr id="6" name="Text Placeholder 4"/>
          <p:cNvSpPr txBox="1">
            <a:spLocks noGrp="1"/>
          </p:cNvSpPr>
          <p:nvPr>
            <p:ph type="body" idx="4294967295"/>
          </p:nvPr>
        </p:nvSpPr>
        <p:spPr>
          <a:xfrm>
            <a:off x="4452387" y="2367088"/>
            <a:ext cx="3291519" cy="576264"/>
          </a:xfrm>
        </p:spPr>
        <p:txBody>
          <a:bodyPr anchor="b" anchorCtr="1">
            <a:noAutofit/>
          </a:bodyPr>
          <a:lstStyle>
            <a:lvl1pPr marL="0" indent="0" algn="ctr">
              <a:lnSpc>
                <a:spcPct val="85000"/>
              </a:lnSpc>
              <a:buNone/>
              <a:defRPr sz="2400"/>
            </a:lvl1pPr>
          </a:lstStyle>
          <a:p>
            <a:pPr lvl="0"/>
            <a:r>
              <a:rPr lang="en-US"/>
              <a:t>Click to edit Master text styles</a:t>
            </a:r>
          </a:p>
        </p:txBody>
      </p:sp>
      <p:sp>
        <p:nvSpPr>
          <p:cNvPr id="7" name="Text Placeholder 3"/>
          <p:cNvSpPr txBox="1">
            <a:spLocks noGrp="1"/>
          </p:cNvSpPr>
          <p:nvPr>
            <p:ph type="body" idx="4294967295"/>
          </p:nvPr>
        </p:nvSpPr>
        <p:spPr>
          <a:xfrm>
            <a:off x="4441350" y="2943353"/>
            <a:ext cx="3303352" cy="2847843"/>
          </a:xfrm>
        </p:spPr>
        <p:txBody>
          <a:bodyPr anchorCtr="1"/>
          <a:lstStyle>
            <a:lvl1pPr marL="0" indent="0" algn="ctr">
              <a:buNone/>
              <a:defRPr sz="1400"/>
            </a:lvl1pPr>
          </a:lstStyle>
          <a:p>
            <a:pPr lvl="0"/>
            <a:r>
              <a:rPr lang="en-US"/>
              <a:t>Click to edit Master text styles</a:t>
            </a:r>
          </a:p>
        </p:txBody>
      </p:sp>
      <p:sp>
        <p:nvSpPr>
          <p:cNvPr id="8" name="Text Placeholder 4"/>
          <p:cNvSpPr txBox="1">
            <a:spLocks noGrp="1"/>
          </p:cNvSpPr>
          <p:nvPr>
            <p:ph type="body" idx="4294967295"/>
          </p:nvPr>
        </p:nvSpPr>
        <p:spPr>
          <a:xfrm>
            <a:off x="7973293" y="2367088"/>
            <a:ext cx="3304925" cy="576264"/>
          </a:xfrm>
        </p:spPr>
        <p:txBody>
          <a:bodyPr anchor="b" anchorCtr="1">
            <a:noAutofit/>
          </a:bodyPr>
          <a:lstStyle>
            <a:lvl1pPr marL="0" indent="0" algn="ctr">
              <a:lnSpc>
                <a:spcPct val="85000"/>
              </a:lnSpc>
              <a:buNone/>
              <a:defRPr sz="2400"/>
            </a:lvl1pPr>
          </a:lstStyle>
          <a:p>
            <a:pPr lvl="0"/>
            <a:r>
              <a:rPr lang="en-US"/>
              <a:t>Click to edit Master text styles</a:t>
            </a:r>
          </a:p>
        </p:txBody>
      </p:sp>
      <p:sp>
        <p:nvSpPr>
          <p:cNvPr id="9" name="Text Placeholder 3"/>
          <p:cNvSpPr txBox="1">
            <a:spLocks noGrp="1"/>
          </p:cNvSpPr>
          <p:nvPr>
            <p:ph type="body" idx="4294967295"/>
          </p:nvPr>
        </p:nvSpPr>
        <p:spPr>
          <a:xfrm>
            <a:off x="7973293" y="2943353"/>
            <a:ext cx="3304925" cy="2847843"/>
          </a:xfrm>
        </p:spPr>
        <p:txBody>
          <a:bodyPr anchorCtr="1"/>
          <a:lstStyle>
            <a:lvl1pPr marL="0" indent="0" algn="ctr">
              <a:buNone/>
              <a:defRPr sz="1400"/>
            </a:lvl1pPr>
          </a:lstStyle>
          <a:p>
            <a:pPr lvl="0"/>
            <a:r>
              <a:rPr lang="en-US"/>
              <a:t>Click to edit Master text styles</a:t>
            </a:r>
          </a:p>
        </p:txBody>
      </p:sp>
      <p:sp>
        <p:nvSpPr>
          <p:cNvPr id="10" name="Date Placeholder 2"/>
          <p:cNvSpPr txBox="1">
            <a:spLocks noGrp="1"/>
          </p:cNvSpPr>
          <p:nvPr>
            <p:ph type="dt" sz="half" idx="7"/>
          </p:nvPr>
        </p:nvSpPr>
        <p:spPr/>
        <p:txBody>
          <a:bodyPr/>
          <a:lstStyle>
            <a:lvl1pPr>
              <a:defRPr/>
            </a:lvl1pPr>
          </a:lstStyle>
          <a:p>
            <a:pPr lvl="0"/>
            <a:fld id="{304516CB-FDD9-4B76-BF6A-1D5F10756761}" type="datetime1">
              <a:rPr lang="fr-FR"/>
              <a:pPr lvl="0"/>
              <a:t>16/01/2023</a:t>
            </a:fld>
            <a:endParaRPr lang="fr-FR"/>
          </a:p>
        </p:txBody>
      </p:sp>
      <p:sp>
        <p:nvSpPr>
          <p:cNvPr id="11" name="Footer Placeholder 3"/>
          <p:cNvSpPr txBox="1">
            <a:spLocks noGrp="1"/>
          </p:cNvSpPr>
          <p:nvPr>
            <p:ph type="ftr" sz="quarter" idx="9"/>
          </p:nvPr>
        </p:nvSpPr>
        <p:spPr/>
        <p:txBody>
          <a:bodyPr/>
          <a:lstStyle>
            <a:lvl1pPr>
              <a:defRPr/>
            </a:lvl1pPr>
          </a:lstStyle>
          <a:p>
            <a:pPr lvl="0"/>
            <a:endParaRPr lang="fr-FR"/>
          </a:p>
        </p:txBody>
      </p:sp>
      <p:sp>
        <p:nvSpPr>
          <p:cNvPr id="12" name="Slide Number Placeholder 4"/>
          <p:cNvSpPr txBox="1">
            <a:spLocks noGrp="1"/>
          </p:cNvSpPr>
          <p:nvPr>
            <p:ph type="sldNum" sz="quarter" idx="8"/>
          </p:nvPr>
        </p:nvSpPr>
        <p:spPr/>
        <p:txBody>
          <a:bodyPr/>
          <a:lstStyle>
            <a:lvl1pPr>
              <a:defRPr/>
            </a:lvl1pPr>
          </a:lstStyle>
          <a:p>
            <a:pPr lvl="0"/>
            <a:fld id="{2C32E3F1-2E62-43D5-97C9-F3B91D1D1F24}" type="slidenum">
              <a:t>‹#›</a:t>
            </a:fld>
            <a:endParaRPr lang="fr-FR"/>
          </a:p>
        </p:txBody>
      </p:sp>
    </p:spTree>
    <p:extLst>
      <p:ext uri="{BB962C8B-B14F-4D97-AF65-F5344CB8AC3E}">
        <p14:creationId xmlns:p14="http://schemas.microsoft.com/office/powerpoint/2010/main" val="937628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5"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610773"/>
            <a:ext cx="10364449" cy="1603921"/>
          </a:xfrm>
        </p:spPr>
        <p:txBody>
          <a:bodyPr/>
          <a:lstStyle>
            <a:lvl1pPr>
              <a:defRPr/>
            </a:lvl1pPr>
          </a:lstStyle>
          <a:p>
            <a:pPr lvl="0"/>
            <a:r>
              <a:rPr lang="en-US"/>
              <a:t>Click to edit Master title style</a:t>
            </a:r>
          </a:p>
        </p:txBody>
      </p:sp>
      <p:sp>
        <p:nvSpPr>
          <p:cNvPr id="4" name="Text Placeholder 2"/>
          <p:cNvSpPr txBox="1">
            <a:spLocks noGrp="1"/>
          </p:cNvSpPr>
          <p:nvPr>
            <p:ph type="body" idx="4294967295"/>
          </p:nvPr>
        </p:nvSpPr>
        <p:spPr>
          <a:xfrm>
            <a:off x="913778" y="4204822"/>
            <a:ext cx="3296412" cy="576264"/>
          </a:xfrm>
        </p:spPr>
        <p:txBody>
          <a:bodyPr anchor="b" anchorCtr="1">
            <a:noAutofit/>
          </a:bodyPr>
          <a:lstStyle>
            <a:lvl1pPr marL="0" indent="0" algn="ctr">
              <a:lnSpc>
                <a:spcPct val="85000"/>
              </a:lnSpc>
              <a:buNone/>
              <a:defRPr sz="2200"/>
            </a:lvl1pPr>
          </a:lstStyle>
          <a:p>
            <a:pPr lvl="0"/>
            <a:r>
              <a:rPr lang="en-US"/>
              <a:t>Click to edit Master text styles</a:t>
            </a:r>
          </a:p>
        </p:txBody>
      </p:sp>
      <p:sp>
        <p:nvSpPr>
          <p:cNvPr id="5" name="Picture Placeholder 2"/>
          <p:cNvSpPr txBox="1">
            <a:spLocks noGrp="1"/>
          </p:cNvSpPr>
          <p:nvPr>
            <p:ph type="pic" idx="4294967295"/>
          </p:nvPr>
        </p:nvSpPr>
        <p:spPr>
          <a:xfrm>
            <a:off x="913778" y="2367088"/>
            <a:ext cx="3296412" cy="1524003"/>
          </a:xfrm>
          <a:ln w="82552" cap="sq">
            <a:solidFill>
              <a:srgbClr val="C1D4E5"/>
            </a:solidFill>
            <a:prstDash val="solid"/>
            <a:miter/>
          </a:ln>
        </p:spPr>
        <p:txBody>
          <a:bodyPr anchorCtr="1"/>
          <a:lstStyle>
            <a:lvl1pPr marL="0" indent="0" algn="ctr">
              <a:buNone/>
              <a:defRPr sz="1600"/>
            </a:lvl1pPr>
          </a:lstStyle>
          <a:p>
            <a:pPr lvl="0"/>
            <a:r>
              <a:rPr lang="en-US"/>
              <a:t>Click icon to add picture</a:t>
            </a:r>
          </a:p>
        </p:txBody>
      </p:sp>
      <p:sp>
        <p:nvSpPr>
          <p:cNvPr id="6" name="Text Placeholder 3"/>
          <p:cNvSpPr txBox="1">
            <a:spLocks noGrp="1"/>
          </p:cNvSpPr>
          <p:nvPr>
            <p:ph type="body" idx="4294967295"/>
          </p:nvPr>
        </p:nvSpPr>
        <p:spPr>
          <a:xfrm>
            <a:off x="913778" y="4781077"/>
            <a:ext cx="3296412" cy="1010119"/>
          </a:xfrm>
        </p:spPr>
        <p:txBody>
          <a:bodyPr anchorCtr="1"/>
          <a:lstStyle>
            <a:lvl1pPr marL="0" indent="0" algn="ctr">
              <a:buNone/>
              <a:defRPr sz="1400"/>
            </a:lvl1pPr>
          </a:lstStyle>
          <a:p>
            <a:pPr lvl="0"/>
            <a:r>
              <a:rPr lang="en-US"/>
              <a:t>Click to edit Master text styles</a:t>
            </a:r>
          </a:p>
        </p:txBody>
      </p:sp>
      <p:sp>
        <p:nvSpPr>
          <p:cNvPr id="7" name="Text Placeholder 4"/>
          <p:cNvSpPr txBox="1">
            <a:spLocks noGrp="1"/>
          </p:cNvSpPr>
          <p:nvPr>
            <p:ph type="body" idx="4294967295"/>
          </p:nvPr>
        </p:nvSpPr>
        <p:spPr>
          <a:xfrm>
            <a:off x="4442758" y="4204822"/>
            <a:ext cx="3301825" cy="576264"/>
          </a:xfrm>
        </p:spPr>
        <p:txBody>
          <a:bodyPr anchor="b" anchorCtr="1">
            <a:noAutofit/>
          </a:bodyPr>
          <a:lstStyle>
            <a:lvl1pPr marL="0" indent="0" algn="ctr">
              <a:lnSpc>
                <a:spcPct val="85000"/>
              </a:lnSpc>
              <a:buNone/>
              <a:defRPr sz="2200"/>
            </a:lvl1pPr>
          </a:lstStyle>
          <a:p>
            <a:pPr lvl="0"/>
            <a:r>
              <a:rPr lang="en-US"/>
              <a:t>Click to edit Master text styles</a:t>
            </a:r>
          </a:p>
        </p:txBody>
      </p:sp>
      <p:sp>
        <p:nvSpPr>
          <p:cNvPr id="8" name="Picture Placeholder 2"/>
          <p:cNvSpPr txBox="1">
            <a:spLocks noGrp="1"/>
          </p:cNvSpPr>
          <p:nvPr>
            <p:ph type="pic" idx="4294967295"/>
          </p:nvPr>
        </p:nvSpPr>
        <p:spPr>
          <a:xfrm>
            <a:off x="4441350" y="2367088"/>
            <a:ext cx="3303352" cy="1524003"/>
          </a:xfrm>
          <a:ln w="82552" cap="sq">
            <a:solidFill>
              <a:srgbClr val="C1D4E5"/>
            </a:solidFill>
            <a:prstDash val="solid"/>
            <a:miter/>
          </a:ln>
        </p:spPr>
        <p:txBody>
          <a:bodyPr anchorCtr="1"/>
          <a:lstStyle>
            <a:lvl1pPr marL="0" indent="0" algn="ctr">
              <a:buNone/>
              <a:defRPr sz="1600"/>
            </a:lvl1pPr>
          </a:lstStyle>
          <a:p>
            <a:pPr lvl="0"/>
            <a:r>
              <a:rPr lang="en-US"/>
              <a:t>Click icon to add picture</a:t>
            </a:r>
          </a:p>
        </p:txBody>
      </p:sp>
      <p:sp>
        <p:nvSpPr>
          <p:cNvPr id="9" name="Text Placeholder 3"/>
          <p:cNvSpPr txBox="1">
            <a:spLocks noGrp="1"/>
          </p:cNvSpPr>
          <p:nvPr>
            <p:ph type="body" idx="4294967295"/>
          </p:nvPr>
        </p:nvSpPr>
        <p:spPr>
          <a:xfrm>
            <a:off x="4441350" y="4781077"/>
            <a:ext cx="3303352" cy="1010119"/>
          </a:xfrm>
        </p:spPr>
        <p:txBody>
          <a:bodyPr anchorCtr="1"/>
          <a:lstStyle>
            <a:lvl1pPr marL="0" indent="0" algn="ctr">
              <a:buNone/>
              <a:defRPr sz="1400"/>
            </a:lvl1pPr>
          </a:lstStyle>
          <a:p>
            <a:pPr lvl="0"/>
            <a:r>
              <a:rPr lang="en-US"/>
              <a:t>Click to edit Master text styles</a:t>
            </a:r>
          </a:p>
        </p:txBody>
      </p:sp>
      <p:sp>
        <p:nvSpPr>
          <p:cNvPr id="10" name="Text Placeholder 4"/>
          <p:cNvSpPr txBox="1">
            <a:spLocks noGrp="1"/>
          </p:cNvSpPr>
          <p:nvPr>
            <p:ph type="body" idx="4294967295"/>
          </p:nvPr>
        </p:nvSpPr>
        <p:spPr>
          <a:xfrm>
            <a:off x="7973293" y="4204822"/>
            <a:ext cx="3300682" cy="576264"/>
          </a:xfrm>
        </p:spPr>
        <p:txBody>
          <a:bodyPr anchor="b" anchorCtr="1">
            <a:noAutofit/>
          </a:bodyPr>
          <a:lstStyle>
            <a:lvl1pPr marL="0" indent="0" algn="ctr">
              <a:lnSpc>
                <a:spcPct val="85000"/>
              </a:lnSpc>
              <a:buNone/>
              <a:defRPr sz="2200"/>
            </a:lvl1pPr>
          </a:lstStyle>
          <a:p>
            <a:pPr lvl="0"/>
            <a:r>
              <a:rPr lang="en-US"/>
              <a:t>Click to edit Master text styles</a:t>
            </a:r>
          </a:p>
        </p:txBody>
      </p:sp>
      <p:sp>
        <p:nvSpPr>
          <p:cNvPr id="11" name="Picture Placeholder 2"/>
          <p:cNvSpPr txBox="1">
            <a:spLocks noGrp="1"/>
          </p:cNvSpPr>
          <p:nvPr>
            <p:ph type="pic" idx="4294967295"/>
          </p:nvPr>
        </p:nvSpPr>
        <p:spPr>
          <a:xfrm>
            <a:off x="7973293" y="2367088"/>
            <a:ext cx="3304925" cy="1524003"/>
          </a:xfrm>
          <a:ln w="82552" cap="sq">
            <a:solidFill>
              <a:srgbClr val="C1D4E5"/>
            </a:solidFill>
            <a:prstDash val="solid"/>
            <a:miter/>
          </a:ln>
        </p:spPr>
        <p:txBody>
          <a:bodyPr anchorCtr="1"/>
          <a:lstStyle>
            <a:lvl1pPr marL="0" indent="0" algn="ctr">
              <a:buNone/>
              <a:defRPr sz="1600"/>
            </a:lvl1pPr>
          </a:lstStyle>
          <a:p>
            <a:pPr lvl="0"/>
            <a:r>
              <a:rPr lang="en-US"/>
              <a:t>Click icon to add picture</a:t>
            </a:r>
          </a:p>
        </p:txBody>
      </p:sp>
      <p:sp>
        <p:nvSpPr>
          <p:cNvPr id="12" name="Text Placeholder 3"/>
          <p:cNvSpPr txBox="1">
            <a:spLocks noGrp="1"/>
          </p:cNvSpPr>
          <p:nvPr>
            <p:ph type="body" idx="4294967295"/>
          </p:nvPr>
        </p:nvSpPr>
        <p:spPr>
          <a:xfrm>
            <a:off x="7973174" y="4781077"/>
            <a:ext cx="3305053" cy="1010119"/>
          </a:xfrm>
        </p:spPr>
        <p:txBody>
          <a:bodyPr anchorCtr="1"/>
          <a:lstStyle>
            <a:lvl1pPr marL="0" indent="0" algn="ctr">
              <a:buNone/>
              <a:defRPr sz="1400"/>
            </a:lvl1pPr>
          </a:lstStyle>
          <a:p>
            <a:pPr lvl="0"/>
            <a:r>
              <a:rPr lang="en-US"/>
              <a:t>Click to edit Master text styles</a:t>
            </a:r>
          </a:p>
        </p:txBody>
      </p:sp>
      <p:sp>
        <p:nvSpPr>
          <p:cNvPr id="13" name="Date Placeholder 2"/>
          <p:cNvSpPr txBox="1">
            <a:spLocks noGrp="1"/>
          </p:cNvSpPr>
          <p:nvPr>
            <p:ph type="dt" sz="half" idx="7"/>
          </p:nvPr>
        </p:nvSpPr>
        <p:spPr/>
        <p:txBody>
          <a:bodyPr/>
          <a:lstStyle>
            <a:lvl1pPr>
              <a:defRPr/>
            </a:lvl1pPr>
          </a:lstStyle>
          <a:p>
            <a:pPr lvl="0"/>
            <a:fld id="{E66B0752-8C07-4CAA-81E3-3E196B4043CB}" type="datetime1">
              <a:rPr lang="fr-FR"/>
              <a:pPr lvl="0"/>
              <a:t>16/01/2023</a:t>
            </a:fld>
            <a:endParaRPr lang="fr-FR"/>
          </a:p>
        </p:txBody>
      </p:sp>
      <p:sp>
        <p:nvSpPr>
          <p:cNvPr id="14" name="Footer Placeholder 3"/>
          <p:cNvSpPr txBox="1">
            <a:spLocks noGrp="1"/>
          </p:cNvSpPr>
          <p:nvPr>
            <p:ph type="ftr" sz="quarter" idx="9"/>
          </p:nvPr>
        </p:nvSpPr>
        <p:spPr/>
        <p:txBody>
          <a:bodyPr/>
          <a:lstStyle>
            <a:lvl1pPr>
              <a:defRPr/>
            </a:lvl1pPr>
          </a:lstStyle>
          <a:p>
            <a:pPr lvl="0"/>
            <a:endParaRPr lang="fr-FR"/>
          </a:p>
        </p:txBody>
      </p:sp>
      <p:sp>
        <p:nvSpPr>
          <p:cNvPr id="15" name="Slide Number Placeholder 4"/>
          <p:cNvSpPr txBox="1">
            <a:spLocks noGrp="1"/>
          </p:cNvSpPr>
          <p:nvPr>
            <p:ph type="sldNum" sz="quarter" idx="8"/>
          </p:nvPr>
        </p:nvSpPr>
        <p:spPr/>
        <p:txBody>
          <a:bodyPr/>
          <a:lstStyle>
            <a:lvl1pPr>
              <a:defRPr/>
            </a:lvl1pPr>
          </a:lstStyle>
          <a:p>
            <a:pPr lvl="0"/>
            <a:fld id="{D3A35D18-9B0F-4A6C-A578-9F279D5CA5F0}" type="slidenum">
              <a:t>‹#›</a:t>
            </a:fld>
            <a:endParaRPr lang="fr-FR"/>
          </a:p>
        </p:txBody>
      </p:sp>
    </p:spTree>
    <p:extLst>
      <p:ext uri="{BB962C8B-B14F-4D97-AF65-F5344CB8AC3E}">
        <p14:creationId xmlns:p14="http://schemas.microsoft.com/office/powerpoint/2010/main" val="24124007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2" name="Picture 7"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p:txBody>
          <a:bodyPr/>
          <a:lstStyle>
            <a:lvl1pPr>
              <a:defRPr/>
            </a:lvl1pPr>
          </a:lstStyle>
          <a:p>
            <a:pPr lvl="0"/>
            <a:r>
              <a:rPr lang="en-US"/>
              <a:t>Click to edit Master title style</a:t>
            </a:r>
          </a:p>
        </p:txBody>
      </p:sp>
      <p:sp>
        <p:nvSpPr>
          <p:cNvPr id="4" name="Vertical Text Placeholder 2"/>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txBox="1">
            <a:spLocks noGrp="1"/>
          </p:cNvSpPr>
          <p:nvPr>
            <p:ph type="dt" sz="half" idx="7"/>
          </p:nvPr>
        </p:nvSpPr>
        <p:spPr/>
        <p:txBody>
          <a:bodyPr/>
          <a:lstStyle>
            <a:lvl1pPr>
              <a:defRPr/>
            </a:lvl1pPr>
          </a:lstStyle>
          <a:p>
            <a:pPr lvl="0"/>
            <a:fld id="{FEDCF79A-69DA-4F95-9932-8DF294800765}" type="datetime1">
              <a:rPr lang="fr-FR"/>
              <a:pPr lvl="0"/>
              <a:t>16/01/2023</a:t>
            </a:fld>
            <a:endParaRPr lang="fr-FR"/>
          </a:p>
        </p:txBody>
      </p:sp>
      <p:sp>
        <p:nvSpPr>
          <p:cNvPr id="6" name="Footer Placeholder 4"/>
          <p:cNvSpPr txBox="1">
            <a:spLocks noGrp="1"/>
          </p:cNvSpPr>
          <p:nvPr>
            <p:ph type="ftr" sz="quarter" idx="9"/>
          </p:nvPr>
        </p:nvSpPr>
        <p:spPr/>
        <p:txBody>
          <a:bodyPr/>
          <a:lstStyle>
            <a:lvl1pPr>
              <a:defRPr/>
            </a:lvl1pPr>
          </a:lstStyle>
          <a:p>
            <a:pPr lvl="0"/>
            <a:endParaRPr lang="fr-FR"/>
          </a:p>
        </p:txBody>
      </p:sp>
      <p:sp>
        <p:nvSpPr>
          <p:cNvPr id="7" name="Slide Number Placeholder 5"/>
          <p:cNvSpPr txBox="1">
            <a:spLocks noGrp="1"/>
          </p:cNvSpPr>
          <p:nvPr>
            <p:ph type="sldNum" sz="quarter" idx="8"/>
          </p:nvPr>
        </p:nvSpPr>
        <p:spPr/>
        <p:txBody>
          <a:bodyPr/>
          <a:lstStyle>
            <a:lvl1pPr>
              <a:defRPr/>
            </a:lvl1pPr>
          </a:lstStyle>
          <a:p>
            <a:pPr lvl="0"/>
            <a:fld id="{E97999E4-6B37-4E88-A9F2-DF8D9A06925A}" type="slidenum">
              <a:t>‹#›</a:t>
            </a:fld>
            <a:endParaRPr lang="fr-FR"/>
          </a:p>
        </p:txBody>
      </p:sp>
    </p:spTree>
    <p:extLst>
      <p:ext uri="{BB962C8B-B14F-4D97-AF65-F5344CB8AC3E}">
        <p14:creationId xmlns:p14="http://schemas.microsoft.com/office/powerpoint/2010/main" val="963548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2" name="Picture 8"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Vertical Title 1"/>
          <p:cNvSpPr txBox="1">
            <a:spLocks noGrp="1"/>
          </p:cNvSpPr>
          <p:nvPr>
            <p:ph type="title" orient="vert"/>
          </p:nvPr>
        </p:nvSpPr>
        <p:spPr>
          <a:xfrm>
            <a:off x="8724903" y="609603"/>
            <a:ext cx="2553324" cy="5181603"/>
          </a:xfrm>
        </p:spPr>
        <p:txBody>
          <a:bodyPr vert="eaVert" anchorCtr="0"/>
          <a:lstStyle>
            <a:lvl1pPr algn="l">
              <a:defRPr/>
            </a:lvl1pPr>
          </a:lstStyle>
          <a:p>
            <a:pPr lvl="0"/>
            <a:r>
              <a:rPr lang="en-US"/>
              <a:t>Click to edit Master title style</a:t>
            </a:r>
          </a:p>
        </p:txBody>
      </p:sp>
      <p:sp>
        <p:nvSpPr>
          <p:cNvPr id="4" name="Vertical Text Placeholder 2"/>
          <p:cNvSpPr txBox="1">
            <a:spLocks noGrp="1"/>
          </p:cNvSpPr>
          <p:nvPr>
            <p:ph type="body" orient="vert" idx="1"/>
          </p:nvPr>
        </p:nvSpPr>
        <p:spPr>
          <a:xfrm>
            <a:off x="913778" y="609603"/>
            <a:ext cx="7658721" cy="5181603"/>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txBox="1">
            <a:spLocks noGrp="1"/>
          </p:cNvSpPr>
          <p:nvPr>
            <p:ph type="dt" sz="half" idx="7"/>
          </p:nvPr>
        </p:nvSpPr>
        <p:spPr/>
        <p:txBody>
          <a:bodyPr/>
          <a:lstStyle>
            <a:lvl1pPr>
              <a:defRPr/>
            </a:lvl1pPr>
          </a:lstStyle>
          <a:p>
            <a:pPr lvl="0"/>
            <a:fld id="{2C961600-A226-4C1B-8498-8DDEB14F8816}" type="datetime1">
              <a:rPr lang="fr-FR"/>
              <a:pPr lvl="0"/>
              <a:t>16/01/2023</a:t>
            </a:fld>
            <a:endParaRPr lang="fr-FR"/>
          </a:p>
        </p:txBody>
      </p:sp>
      <p:sp>
        <p:nvSpPr>
          <p:cNvPr id="6" name="Footer Placeholder 4"/>
          <p:cNvSpPr txBox="1">
            <a:spLocks noGrp="1"/>
          </p:cNvSpPr>
          <p:nvPr>
            <p:ph type="ftr" sz="quarter" idx="9"/>
          </p:nvPr>
        </p:nvSpPr>
        <p:spPr/>
        <p:txBody>
          <a:bodyPr/>
          <a:lstStyle>
            <a:lvl1pPr>
              <a:defRPr/>
            </a:lvl1pPr>
          </a:lstStyle>
          <a:p>
            <a:pPr lvl="0"/>
            <a:endParaRPr lang="fr-FR"/>
          </a:p>
        </p:txBody>
      </p:sp>
      <p:sp>
        <p:nvSpPr>
          <p:cNvPr id="7" name="Slide Number Placeholder 5"/>
          <p:cNvSpPr txBox="1">
            <a:spLocks noGrp="1"/>
          </p:cNvSpPr>
          <p:nvPr>
            <p:ph type="sldNum" sz="quarter" idx="8"/>
          </p:nvPr>
        </p:nvSpPr>
        <p:spPr/>
        <p:txBody>
          <a:bodyPr/>
          <a:lstStyle>
            <a:lvl1pPr>
              <a:defRPr/>
            </a:lvl1pPr>
          </a:lstStyle>
          <a:p>
            <a:pPr lvl="0"/>
            <a:fld id="{75DC3178-CC99-4DFE-89B2-882C19DD63C2}" type="slidenum">
              <a:t>‹#›</a:t>
            </a:fld>
            <a:endParaRPr lang="fr-FR"/>
          </a:p>
        </p:txBody>
      </p:sp>
    </p:spTree>
    <p:extLst>
      <p:ext uri="{BB962C8B-B14F-4D97-AF65-F5344CB8AC3E}">
        <p14:creationId xmlns:p14="http://schemas.microsoft.com/office/powerpoint/2010/main" val="9576981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lvl1pPr>
              <a:defRPr/>
            </a:lvl1pPr>
          </a:lstStyle>
          <a:p>
            <a:pPr lvl="0"/>
            <a:r>
              <a:rPr lang="en-US"/>
              <a:t>Click to edit Master title style</a:t>
            </a:r>
            <a:endParaRPr lang="fr-FR"/>
          </a:p>
        </p:txBody>
      </p:sp>
      <p:sp>
        <p:nvSpPr>
          <p:cNvPr id="3" name="Content Placeholder 2"/>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p:cNvSpPr txBox="1">
            <a:spLocks noGrp="1"/>
          </p:cNvSpPr>
          <p:nvPr>
            <p:ph type="dt" sz="half" idx="7"/>
          </p:nvPr>
        </p:nvSpPr>
        <p:spPr/>
        <p:txBody>
          <a:bodyPr/>
          <a:lstStyle>
            <a:lvl1pPr>
              <a:defRPr/>
            </a:lvl1pPr>
          </a:lstStyle>
          <a:p>
            <a:pPr lvl="0"/>
            <a:fld id="{50B865D4-D468-4895-9ABC-73F63F40FD94}" type="datetime1">
              <a:rPr lang="fr-FR"/>
              <a:pPr lvl="0"/>
              <a:t>16/01/2023</a:t>
            </a:fld>
            <a:endParaRPr lang="fr-FR"/>
          </a:p>
        </p:txBody>
      </p:sp>
      <p:sp>
        <p:nvSpPr>
          <p:cNvPr id="5" name="Footer Placeholder 4"/>
          <p:cNvSpPr txBox="1">
            <a:spLocks noGrp="1"/>
          </p:cNvSpPr>
          <p:nvPr>
            <p:ph type="ftr" sz="quarter" idx="9"/>
          </p:nvPr>
        </p:nvSpPr>
        <p:spPr/>
        <p:txBody>
          <a:bodyPr/>
          <a:lstStyle>
            <a:lvl1pPr>
              <a:defRPr/>
            </a:lvl1pPr>
          </a:lstStyle>
          <a:p>
            <a:pPr lvl="0"/>
            <a:endParaRPr lang="fr-FR"/>
          </a:p>
        </p:txBody>
      </p:sp>
      <p:sp>
        <p:nvSpPr>
          <p:cNvPr id="6" name="Slide Number Placeholder 5"/>
          <p:cNvSpPr txBox="1">
            <a:spLocks noGrp="1"/>
          </p:cNvSpPr>
          <p:nvPr>
            <p:ph type="sldNum" sz="quarter" idx="8"/>
          </p:nvPr>
        </p:nvSpPr>
        <p:spPr/>
        <p:txBody>
          <a:bodyPr/>
          <a:lstStyle>
            <a:lvl1pPr>
              <a:defRPr/>
            </a:lvl1pPr>
          </a:lstStyle>
          <a:p>
            <a:pPr lvl="0"/>
            <a:fld id="{EF0B605E-F04A-465F-82F0-A7D0627AA011}" type="slidenum">
              <a:t>‹#›</a:t>
            </a:fld>
            <a:endParaRPr lang="fr-FR"/>
          </a:p>
        </p:txBody>
      </p:sp>
    </p:spTree>
    <p:extLst>
      <p:ext uri="{BB962C8B-B14F-4D97-AF65-F5344CB8AC3E}">
        <p14:creationId xmlns:p14="http://schemas.microsoft.com/office/powerpoint/2010/main" val="286570795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2" name="Picture 2"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p:txBody>
          <a:bodyPr/>
          <a:lstStyle>
            <a:lvl1pPr>
              <a:defRPr/>
            </a:lvl1pPr>
          </a:lstStyle>
          <a:p>
            <a:pPr lvl="0"/>
            <a:r>
              <a:rPr lang="en-US"/>
              <a:t>Click to edit Master title style</a:t>
            </a:r>
          </a:p>
        </p:txBody>
      </p:sp>
      <p:sp>
        <p:nvSpPr>
          <p:cNvPr id="4" name="Content Placeholder 2"/>
          <p:cNvSpPr txBox="1">
            <a:spLocks noGrp="1"/>
          </p:cNvSpPr>
          <p:nvPr>
            <p:ph idx="1"/>
          </p:nvPr>
        </p:nvSpPr>
        <p:spPr>
          <a:xfrm>
            <a:off x="913778" y="2367088"/>
            <a:ext cx="10363827" cy="342410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txBox="1">
            <a:spLocks noGrp="1"/>
          </p:cNvSpPr>
          <p:nvPr>
            <p:ph type="dt" sz="half" idx="7"/>
          </p:nvPr>
        </p:nvSpPr>
        <p:spPr/>
        <p:txBody>
          <a:bodyPr/>
          <a:lstStyle>
            <a:lvl1pPr>
              <a:defRPr/>
            </a:lvl1pPr>
          </a:lstStyle>
          <a:p>
            <a:pPr lvl="0"/>
            <a:fld id="{872A2145-22C0-491D-B7ED-4127E38E8E9C}" type="datetime1">
              <a:rPr lang="fr-FR"/>
              <a:pPr lvl="0"/>
              <a:t>16/01/2023</a:t>
            </a:fld>
            <a:endParaRPr lang="fr-FR"/>
          </a:p>
        </p:txBody>
      </p:sp>
      <p:sp>
        <p:nvSpPr>
          <p:cNvPr id="6" name="Footer Placeholder 4"/>
          <p:cNvSpPr txBox="1">
            <a:spLocks noGrp="1"/>
          </p:cNvSpPr>
          <p:nvPr>
            <p:ph type="ftr" sz="quarter" idx="9"/>
          </p:nvPr>
        </p:nvSpPr>
        <p:spPr/>
        <p:txBody>
          <a:bodyPr/>
          <a:lstStyle>
            <a:lvl1pPr>
              <a:defRPr/>
            </a:lvl1pPr>
          </a:lstStyle>
          <a:p>
            <a:pPr lvl="0"/>
            <a:endParaRPr lang="fr-FR"/>
          </a:p>
        </p:txBody>
      </p:sp>
      <p:sp>
        <p:nvSpPr>
          <p:cNvPr id="7" name="Slide Number Placeholder 5"/>
          <p:cNvSpPr txBox="1">
            <a:spLocks noGrp="1"/>
          </p:cNvSpPr>
          <p:nvPr>
            <p:ph type="sldNum" sz="quarter" idx="8"/>
          </p:nvPr>
        </p:nvSpPr>
        <p:spPr/>
        <p:txBody>
          <a:bodyPr/>
          <a:lstStyle>
            <a:lvl1pPr>
              <a:defRPr/>
            </a:lvl1pPr>
          </a:lstStyle>
          <a:p>
            <a:pPr lvl="0"/>
            <a:fld id="{B94F6130-7759-40A4-9EF2-EFE14B6B547A}" type="slidenum">
              <a:t>‹#›</a:t>
            </a:fld>
            <a:endParaRPr lang="fr-FR"/>
          </a:p>
        </p:txBody>
      </p:sp>
    </p:spTree>
    <p:extLst>
      <p:ext uri="{BB962C8B-B14F-4D97-AF65-F5344CB8AC3E}">
        <p14:creationId xmlns:p14="http://schemas.microsoft.com/office/powerpoint/2010/main" val="292212359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2" name="Picture 8"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828565"/>
            <a:ext cx="10351748" cy="2736817"/>
          </a:xfrm>
        </p:spPr>
        <p:txBody>
          <a:bodyPr anchor="b"/>
          <a:lstStyle>
            <a:lvl1pPr>
              <a:defRPr sz="4000"/>
            </a:lvl1pPr>
          </a:lstStyle>
          <a:p>
            <a:pPr lvl="0"/>
            <a:r>
              <a:rPr lang="en-US"/>
              <a:t>Click to edit Master title style</a:t>
            </a:r>
          </a:p>
        </p:txBody>
      </p:sp>
      <p:sp>
        <p:nvSpPr>
          <p:cNvPr id="4" name="Text Placeholder 2"/>
          <p:cNvSpPr txBox="1">
            <a:spLocks noGrp="1"/>
          </p:cNvSpPr>
          <p:nvPr>
            <p:ph type="body" idx="1"/>
          </p:nvPr>
        </p:nvSpPr>
        <p:spPr>
          <a:xfrm>
            <a:off x="913778" y="3657453"/>
            <a:ext cx="10351748" cy="1368180"/>
          </a:xfrm>
        </p:spPr>
        <p:txBody>
          <a:bodyPr anchorCtr="1"/>
          <a:lstStyle>
            <a:lvl1pPr marL="0" indent="0" algn="ctr">
              <a:buNone/>
              <a:defRPr>
                <a:solidFill>
                  <a:srgbClr val="7F7F7F"/>
                </a:solidFill>
              </a:defRPr>
            </a:lvl1pPr>
          </a:lstStyle>
          <a:p>
            <a:pPr lvl="0"/>
            <a:r>
              <a:rPr lang="en-US"/>
              <a:t>Click to edit Master text styles</a:t>
            </a:r>
          </a:p>
        </p:txBody>
      </p:sp>
      <p:sp>
        <p:nvSpPr>
          <p:cNvPr id="5" name="Date Placeholder 3"/>
          <p:cNvSpPr txBox="1">
            <a:spLocks noGrp="1"/>
          </p:cNvSpPr>
          <p:nvPr>
            <p:ph type="dt" sz="half" idx="7"/>
          </p:nvPr>
        </p:nvSpPr>
        <p:spPr/>
        <p:txBody>
          <a:bodyPr/>
          <a:lstStyle>
            <a:lvl1pPr>
              <a:defRPr/>
            </a:lvl1pPr>
          </a:lstStyle>
          <a:p>
            <a:pPr lvl="0"/>
            <a:fld id="{BA444485-5013-49A5-93F3-3D04146EC250}" type="datetime1">
              <a:rPr lang="fr-FR"/>
              <a:pPr lvl="0"/>
              <a:t>16/01/2023</a:t>
            </a:fld>
            <a:endParaRPr lang="fr-FR"/>
          </a:p>
        </p:txBody>
      </p:sp>
      <p:sp>
        <p:nvSpPr>
          <p:cNvPr id="6" name="Footer Placeholder 4"/>
          <p:cNvSpPr txBox="1">
            <a:spLocks noGrp="1"/>
          </p:cNvSpPr>
          <p:nvPr>
            <p:ph type="ftr" sz="quarter" idx="9"/>
          </p:nvPr>
        </p:nvSpPr>
        <p:spPr/>
        <p:txBody>
          <a:bodyPr/>
          <a:lstStyle>
            <a:lvl1pPr>
              <a:defRPr/>
            </a:lvl1pPr>
          </a:lstStyle>
          <a:p>
            <a:pPr lvl="0"/>
            <a:endParaRPr lang="fr-FR"/>
          </a:p>
        </p:txBody>
      </p:sp>
      <p:sp>
        <p:nvSpPr>
          <p:cNvPr id="7" name="Slide Number Placeholder 5"/>
          <p:cNvSpPr txBox="1">
            <a:spLocks noGrp="1"/>
          </p:cNvSpPr>
          <p:nvPr>
            <p:ph type="sldNum" sz="quarter" idx="8"/>
          </p:nvPr>
        </p:nvSpPr>
        <p:spPr/>
        <p:txBody>
          <a:bodyPr/>
          <a:lstStyle>
            <a:lvl1pPr>
              <a:defRPr/>
            </a:lvl1pPr>
          </a:lstStyle>
          <a:p>
            <a:pPr lvl="0"/>
            <a:fld id="{462C37DB-3009-4FFF-AA7E-712E27152EA5}" type="slidenum">
              <a:t>‹#›</a:t>
            </a:fld>
            <a:endParaRPr lang="fr-FR"/>
          </a:p>
        </p:txBody>
      </p:sp>
    </p:spTree>
    <p:extLst>
      <p:ext uri="{BB962C8B-B14F-4D97-AF65-F5344CB8AC3E}">
        <p14:creationId xmlns:p14="http://schemas.microsoft.com/office/powerpoint/2010/main" val="3663710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2" name="Picture 9"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p:txBody>
          <a:bodyPr/>
          <a:lstStyle>
            <a:lvl1pPr>
              <a:defRPr/>
            </a:lvl1pPr>
          </a:lstStyle>
          <a:p>
            <a:pPr lvl="0"/>
            <a:r>
              <a:rPr lang="en-US"/>
              <a:t>Click to edit Master title style</a:t>
            </a:r>
          </a:p>
        </p:txBody>
      </p:sp>
      <p:sp>
        <p:nvSpPr>
          <p:cNvPr id="4" name="Content Placeholder 2"/>
          <p:cNvSpPr txBox="1">
            <a:spLocks noGrp="1"/>
          </p:cNvSpPr>
          <p:nvPr>
            <p:ph idx="1"/>
          </p:nvPr>
        </p:nvSpPr>
        <p:spPr>
          <a:xfrm>
            <a:off x="913778" y="2367088"/>
            <a:ext cx="5106027" cy="342410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txBox="1">
            <a:spLocks noGrp="1"/>
          </p:cNvSpPr>
          <p:nvPr>
            <p:ph idx="2"/>
          </p:nvPr>
        </p:nvSpPr>
        <p:spPr>
          <a:xfrm>
            <a:off x="6172200" y="2367088"/>
            <a:ext cx="5105396" cy="342410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4"/>
          <p:cNvSpPr txBox="1">
            <a:spLocks noGrp="1"/>
          </p:cNvSpPr>
          <p:nvPr>
            <p:ph type="dt" sz="half" idx="7"/>
          </p:nvPr>
        </p:nvSpPr>
        <p:spPr/>
        <p:txBody>
          <a:bodyPr/>
          <a:lstStyle>
            <a:lvl1pPr>
              <a:defRPr/>
            </a:lvl1pPr>
          </a:lstStyle>
          <a:p>
            <a:pPr lvl="0"/>
            <a:fld id="{4E957B63-8705-4897-B49F-647C80A34FCA}" type="datetime1">
              <a:rPr lang="fr-FR"/>
              <a:pPr lvl="0"/>
              <a:t>16/01/2023</a:t>
            </a:fld>
            <a:endParaRPr lang="fr-FR"/>
          </a:p>
        </p:txBody>
      </p:sp>
      <p:sp>
        <p:nvSpPr>
          <p:cNvPr id="7" name="Footer Placeholder 5"/>
          <p:cNvSpPr txBox="1">
            <a:spLocks noGrp="1"/>
          </p:cNvSpPr>
          <p:nvPr>
            <p:ph type="ftr" sz="quarter" idx="9"/>
          </p:nvPr>
        </p:nvSpPr>
        <p:spPr/>
        <p:txBody>
          <a:bodyPr/>
          <a:lstStyle>
            <a:lvl1pPr>
              <a:defRPr/>
            </a:lvl1pPr>
          </a:lstStyle>
          <a:p>
            <a:pPr lvl="0"/>
            <a:endParaRPr lang="fr-FR"/>
          </a:p>
        </p:txBody>
      </p:sp>
      <p:sp>
        <p:nvSpPr>
          <p:cNvPr id="8" name="Slide Number Placeholder 6"/>
          <p:cNvSpPr txBox="1">
            <a:spLocks noGrp="1"/>
          </p:cNvSpPr>
          <p:nvPr>
            <p:ph type="sldNum" sz="quarter" idx="8"/>
          </p:nvPr>
        </p:nvSpPr>
        <p:spPr/>
        <p:txBody>
          <a:bodyPr/>
          <a:lstStyle>
            <a:lvl1pPr>
              <a:defRPr/>
            </a:lvl1pPr>
          </a:lstStyle>
          <a:p>
            <a:pPr lvl="0"/>
            <a:fld id="{3045FE4B-D2B2-468D-9BF7-49A3D80C6989}" type="slidenum">
              <a:t>‹#›</a:t>
            </a:fld>
            <a:endParaRPr lang="fr-FR"/>
          </a:p>
        </p:txBody>
      </p:sp>
    </p:spTree>
    <p:extLst>
      <p:ext uri="{BB962C8B-B14F-4D97-AF65-F5344CB8AC3E}">
        <p14:creationId xmlns:p14="http://schemas.microsoft.com/office/powerpoint/2010/main" val="266138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 name="Picture 14"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p:txBody>
          <a:bodyPr/>
          <a:lstStyle>
            <a:lvl1pPr>
              <a:defRPr/>
            </a:lvl1pPr>
          </a:lstStyle>
          <a:p>
            <a:pPr lvl="0"/>
            <a:r>
              <a:rPr lang="en-US"/>
              <a:t>Click to edit Master title style</a:t>
            </a:r>
          </a:p>
        </p:txBody>
      </p:sp>
      <p:sp>
        <p:nvSpPr>
          <p:cNvPr id="4" name="Text Placeholder 2"/>
          <p:cNvSpPr txBox="1">
            <a:spLocks noGrp="1"/>
          </p:cNvSpPr>
          <p:nvPr>
            <p:ph type="body" idx="1"/>
          </p:nvPr>
        </p:nvSpPr>
        <p:spPr>
          <a:xfrm>
            <a:off x="1146328" y="2371020"/>
            <a:ext cx="4873477" cy="679993"/>
          </a:xfrm>
        </p:spPr>
        <p:txBody>
          <a:bodyPr anchor="b">
            <a:noAutofit/>
          </a:bodyPr>
          <a:lstStyle>
            <a:lvl1pPr marL="0" indent="0">
              <a:lnSpc>
                <a:spcPct val="85000"/>
              </a:lnSpc>
              <a:buNone/>
              <a:defRPr sz="2600"/>
            </a:lvl1pPr>
          </a:lstStyle>
          <a:p>
            <a:pPr lvl="0"/>
            <a:r>
              <a:rPr lang="en-US"/>
              <a:t>Click to edit Master text styles</a:t>
            </a:r>
          </a:p>
        </p:txBody>
      </p:sp>
      <p:sp>
        <p:nvSpPr>
          <p:cNvPr id="5" name="Content Placeholder 3"/>
          <p:cNvSpPr txBox="1">
            <a:spLocks noGrp="1"/>
          </p:cNvSpPr>
          <p:nvPr>
            <p:ph idx="2"/>
          </p:nvPr>
        </p:nvSpPr>
        <p:spPr>
          <a:xfrm>
            <a:off x="913778" y="3051014"/>
            <a:ext cx="5106027" cy="2740182"/>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4"/>
          <p:cNvSpPr txBox="1">
            <a:spLocks noGrp="1"/>
          </p:cNvSpPr>
          <p:nvPr>
            <p:ph type="body" idx="3"/>
          </p:nvPr>
        </p:nvSpPr>
        <p:spPr>
          <a:xfrm>
            <a:off x="6396420" y="2371020"/>
            <a:ext cx="4881807" cy="679993"/>
          </a:xfrm>
        </p:spPr>
        <p:txBody>
          <a:bodyPr anchor="b">
            <a:noAutofit/>
          </a:bodyPr>
          <a:lstStyle>
            <a:lvl1pPr marL="0" indent="0">
              <a:lnSpc>
                <a:spcPct val="85000"/>
              </a:lnSpc>
              <a:buNone/>
              <a:defRPr sz="2600"/>
            </a:lvl1pPr>
          </a:lstStyle>
          <a:p>
            <a:pPr lvl="0"/>
            <a:r>
              <a:rPr lang="en-US"/>
              <a:t>Click to edit Master text styles</a:t>
            </a:r>
          </a:p>
        </p:txBody>
      </p:sp>
      <p:sp>
        <p:nvSpPr>
          <p:cNvPr id="7" name="Content Placeholder 5"/>
          <p:cNvSpPr txBox="1">
            <a:spLocks noGrp="1"/>
          </p:cNvSpPr>
          <p:nvPr>
            <p:ph idx="4"/>
          </p:nvPr>
        </p:nvSpPr>
        <p:spPr>
          <a:xfrm>
            <a:off x="6172200" y="3051014"/>
            <a:ext cx="5105396" cy="2740182"/>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6"/>
          <p:cNvSpPr txBox="1">
            <a:spLocks noGrp="1"/>
          </p:cNvSpPr>
          <p:nvPr>
            <p:ph type="dt" sz="half" idx="7"/>
          </p:nvPr>
        </p:nvSpPr>
        <p:spPr/>
        <p:txBody>
          <a:bodyPr/>
          <a:lstStyle>
            <a:lvl1pPr>
              <a:defRPr/>
            </a:lvl1pPr>
          </a:lstStyle>
          <a:p>
            <a:pPr lvl="0"/>
            <a:fld id="{27F36280-6E45-4624-9CF4-9F7504B76A23}" type="datetime1">
              <a:rPr lang="fr-FR"/>
              <a:pPr lvl="0"/>
              <a:t>16/01/2023</a:t>
            </a:fld>
            <a:endParaRPr lang="fr-FR"/>
          </a:p>
        </p:txBody>
      </p:sp>
      <p:sp>
        <p:nvSpPr>
          <p:cNvPr id="9" name="Footer Placeholder 7"/>
          <p:cNvSpPr txBox="1">
            <a:spLocks noGrp="1"/>
          </p:cNvSpPr>
          <p:nvPr>
            <p:ph type="ftr" sz="quarter" idx="9"/>
          </p:nvPr>
        </p:nvSpPr>
        <p:spPr/>
        <p:txBody>
          <a:bodyPr/>
          <a:lstStyle>
            <a:lvl1pPr>
              <a:defRPr/>
            </a:lvl1pPr>
          </a:lstStyle>
          <a:p>
            <a:pPr lvl="0"/>
            <a:endParaRPr lang="fr-FR"/>
          </a:p>
        </p:txBody>
      </p:sp>
      <p:sp>
        <p:nvSpPr>
          <p:cNvPr id="10" name="Slide Number Placeholder 8"/>
          <p:cNvSpPr txBox="1">
            <a:spLocks noGrp="1"/>
          </p:cNvSpPr>
          <p:nvPr>
            <p:ph type="sldNum" sz="quarter" idx="8"/>
          </p:nvPr>
        </p:nvSpPr>
        <p:spPr/>
        <p:txBody>
          <a:bodyPr/>
          <a:lstStyle>
            <a:lvl1pPr>
              <a:defRPr/>
            </a:lvl1pPr>
          </a:lstStyle>
          <a:p>
            <a:pPr lvl="0"/>
            <a:fld id="{E230B927-54CB-4C43-93C5-2D8D257EA25D}" type="slidenum">
              <a:t>‹#›</a:t>
            </a:fld>
            <a:endParaRPr lang="fr-FR"/>
          </a:p>
        </p:txBody>
      </p:sp>
    </p:spTree>
    <p:extLst>
      <p:ext uri="{BB962C8B-B14F-4D97-AF65-F5344CB8AC3E}">
        <p14:creationId xmlns:p14="http://schemas.microsoft.com/office/powerpoint/2010/main" val="330339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2" name="Picture 7"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p:txBody>
          <a:bodyPr/>
          <a:lstStyle>
            <a:lvl1pPr>
              <a:defRPr/>
            </a:lvl1pPr>
          </a:lstStyle>
          <a:p>
            <a:pPr lvl="0"/>
            <a:r>
              <a:rPr lang="en-US"/>
              <a:t>Click to edit Master title style</a:t>
            </a:r>
          </a:p>
        </p:txBody>
      </p:sp>
      <p:sp>
        <p:nvSpPr>
          <p:cNvPr id="4" name="Date Placeholder 2"/>
          <p:cNvSpPr txBox="1">
            <a:spLocks noGrp="1"/>
          </p:cNvSpPr>
          <p:nvPr>
            <p:ph type="dt" sz="half" idx="7"/>
          </p:nvPr>
        </p:nvSpPr>
        <p:spPr/>
        <p:txBody>
          <a:bodyPr/>
          <a:lstStyle>
            <a:lvl1pPr>
              <a:defRPr/>
            </a:lvl1pPr>
          </a:lstStyle>
          <a:p>
            <a:pPr lvl="0"/>
            <a:fld id="{8B19967B-6BC8-48A2-906F-7153585F70B3}" type="datetime1">
              <a:rPr lang="fr-FR"/>
              <a:pPr lvl="0"/>
              <a:t>16/01/2023</a:t>
            </a:fld>
            <a:endParaRPr lang="fr-FR"/>
          </a:p>
        </p:txBody>
      </p:sp>
      <p:sp>
        <p:nvSpPr>
          <p:cNvPr id="5" name="Footer Placeholder 3"/>
          <p:cNvSpPr txBox="1">
            <a:spLocks noGrp="1"/>
          </p:cNvSpPr>
          <p:nvPr>
            <p:ph type="ftr" sz="quarter" idx="9"/>
          </p:nvPr>
        </p:nvSpPr>
        <p:spPr/>
        <p:txBody>
          <a:bodyPr/>
          <a:lstStyle>
            <a:lvl1pPr>
              <a:defRPr/>
            </a:lvl1pPr>
          </a:lstStyle>
          <a:p>
            <a:pPr lvl="0"/>
            <a:endParaRPr lang="fr-FR"/>
          </a:p>
        </p:txBody>
      </p:sp>
      <p:sp>
        <p:nvSpPr>
          <p:cNvPr id="6" name="Slide Number Placeholder 4"/>
          <p:cNvSpPr txBox="1">
            <a:spLocks noGrp="1"/>
          </p:cNvSpPr>
          <p:nvPr>
            <p:ph type="sldNum" sz="quarter" idx="8"/>
          </p:nvPr>
        </p:nvSpPr>
        <p:spPr/>
        <p:txBody>
          <a:bodyPr/>
          <a:lstStyle>
            <a:lvl1pPr>
              <a:defRPr/>
            </a:lvl1pPr>
          </a:lstStyle>
          <a:p>
            <a:pPr lvl="0"/>
            <a:fld id="{33233A24-3E02-441E-BD92-CFA95A0E63B3}" type="slidenum">
              <a:t>‹#›</a:t>
            </a:fld>
            <a:endParaRPr lang="fr-FR"/>
          </a:p>
        </p:txBody>
      </p:sp>
    </p:spTree>
    <p:extLst>
      <p:ext uri="{BB962C8B-B14F-4D97-AF65-F5344CB8AC3E}">
        <p14:creationId xmlns:p14="http://schemas.microsoft.com/office/powerpoint/2010/main" val="126251164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Date Placeholder 1"/>
          <p:cNvSpPr txBox="1">
            <a:spLocks noGrp="1"/>
          </p:cNvSpPr>
          <p:nvPr>
            <p:ph type="dt" sz="half" idx="7"/>
          </p:nvPr>
        </p:nvSpPr>
        <p:spPr/>
        <p:txBody>
          <a:bodyPr/>
          <a:lstStyle>
            <a:lvl1pPr>
              <a:defRPr/>
            </a:lvl1pPr>
          </a:lstStyle>
          <a:p>
            <a:pPr lvl="0"/>
            <a:fld id="{CD465AC7-F790-42C2-883D-E17479DB88A7}" type="datetime1">
              <a:rPr lang="fr-FR"/>
              <a:pPr lvl="0"/>
              <a:t>16/01/2023</a:t>
            </a:fld>
            <a:endParaRPr lang="fr-FR"/>
          </a:p>
        </p:txBody>
      </p:sp>
      <p:sp>
        <p:nvSpPr>
          <p:cNvPr id="4" name="Footer Placeholder 2"/>
          <p:cNvSpPr txBox="1">
            <a:spLocks noGrp="1"/>
          </p:cNvSpPr>
          <p:nvPr>
            <p:ph type="ftr" sz="quarter" idx="9"/>
          </p:nvPr>
        </p:nvSpPr>
        <p:spPr/>
        <p:txBody>
          <a:bodyPr/>
          <a:lstStyle>
            <a:lvl1pPr>
              <a:defRPr/>
            </a:lvl1pPr>
          </a:lstStyle>
          <a:p>
            <a:pPr lvl="0"/>
            <a:endParaRPr lang="fr-FR"/>
          </a:p>
        </p:txBody>
      </p:sp>
      <p:sp>
        <p:nvSpPr>
          <p:cNvPr id="5" name="Slide Number Placeholder 3"/>
          <p:cNvSpPr txBox="1">
            <a:spLocks noGrp="1"/>
          </p:cNvSpPr>
          <p:nvPr>
            <p:ph type="sldNum" sz="quarter" idx="8"/>
          </p:nvPr>
        </p:nvSpPr>
        <p:spPr/>
        <p:txBody>
          <a:bodyPr/>
          <a:lstStyle>
            <a:lvl1pPr>
              <a:defRPr/>
            </a:lvl1pPr>
          </a:lstStyle>
          <a:p>
            <a:pPr lvl="0"/>
            <a:fld id="{417CBACB-824E-4666-A09D-00E67563209A}" type="slidenum">
              <a:t>‹#›</a:t>
            </a:fld>
            <a:endParaRPr lang="fr-FR"/>
          </a:p>
        </p:txBody>
      </p:sp>
    </p:spTree>
    <p:extLst>
      <p:ext uri="{BB962C8B-B14F-4D97-AF65-F5344CB8AC3E}">
        <p14:creationId xmlns:p14="http://schemas.microsoft.com/office/powerpoint/2010/main" val="284775812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2" name="Picture 10"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609603"/>
            <a:ext cx="3935687" cy="2023256"/>
          </a:xfrm>
        </p:spPr>
        <p:txBody>
          <a:bodyPr anchor="b"/>
          <a:lstStyle>
            <a:lvl1pPr>
              <a:defRPr sz="3200"/>
            </a:lvl1pPr>
          </a:lstStyle>
          <a:p>
            <a:pPr lvl="0"/>
            <a:r>
              <a:rPr lang="en-US"/>
              <a:t>Click to edit Master title style</a:t>
            </a:r>
          </a:p>
        </p:txBody>
      </p:sp>
      <p:sp>
        <p:nvSpPr>
          <p:cNvPr id="4" name="Content Placeholder 2"/>
          <p:cNvSpPr txBox="1">
            <a:spLocks noGrp="1"/>
          </p:cNvSpPr>
          <p:nvPr>
            <p:ph idx="1"/>
          </p:nvPr>
        </p:nvSpPr>
        <p:spPr>
          <a:xfrm>
            <a:off x="5078065" y="609603"/>
            <a:ext cx="6200162" cy="5181603"/>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txBox="1">
            <a:spLocks noGrp="1"/>
          </p:cNvSpPr>
          <p:nvPr>
            <p:ph type="body" idx="2"/>
          </p:nvPr>
        </p:nvSpPr>
        <p:spPr>
          <a:xfrm>
            <a:off x="913778" y="2632850"/>
            <a:ext cx="3935687" cy="3158346"/>
          </a:xfrm>
        </p:spPr>
        <p:txBody>
          <a:bodyPr anchorCtr="1"/>
          <a:lstStyle>
            <a:lvl1pPr marL="0" indent="0" algn="ctr">
              <a:buNone/>
              <a:defRPr sz="1600"/>
            </a:lvl1pPr>
          </a:lstStyle>
          <a:p>
            <a:pPr lvl="0"/>
            <a:r>
              <a:rPr lang="en-US"/>
              <a:t>Click to edit Master text styles</a:t>
            </a:r>
          </a:p>
        </p:txBody>
      </p:sp>
      <p:sp>
        <p:nvSpPr>
          <p:cNvPr id="6" name="Date Placeholder 4"/>
          <p:cNvSpPr txBox="1">
            <a:spLocks noGrp="1"/>
          </p:cNvSpPr>
          <p:nvPr>
            <p:ph type="dt" sz="half" idx="7"/>
          </p:nvPr>
        </p:nvSpPr>
        <p:spPr/>
        <p:txBody>
          <a:bodyPr/>
          <a:lstStyle>
            <a:lvl1pPr>
              <a:defRPr/>
            </a:lvl1pPr>
          </a:lstStyle>
          <a:p>
            <a:pPr lvl="0"/>
            <a:fld id="{A45243C9-6793-454A-A714-2383F527EE02}" type="datetime1">
              <a:rPr lang="fr-FR"/>
              <a:pPr lvl="0"/>
              <a:t>16/01/2023</a:t>
            </a:fld>
            <a:endParaRPr lang="fr-FR"/>
          </a:p>
        </p:txBody>
      </p:sp>
      <p:sp>
        <p:nvSpPr>
          <p:cNvPr id="7" name="Footer Placeholder 5"/>
          <p:cNvSpPr txBox="1">
            <a:spLocks noGrp="1"/>
          </p:cNvSpPr>
          <p:nvPr>
            <p:ph type="ftr" sz="quarter" idx="9"/>
          </p:nvPr>
        </p:nvSpPr>
        <p:spPr/>
        <p:txBody>
          <a:bodyPr/>
          <a:lstStyle>
            <a:lvl1pPr>
              <a:defRPr/>
            </a:lvl1pPr>
          </a:lstStyle>
          <a:p>
            <a:pPr lvl="0"/>
            <a:endParaRPr lang="fr-FR"/>
          </a:p>
        </p:txBody>
      </p:sp>
      <p:sp>
        <p:nvSpPr>
          <p:cNvPr id="8" name="Slide Number Placeholder 6"/>
          <p:cNvSpPr txBox="1">
            <a:spLocks noGrp="1"/>
          </p:cNvSpPr>
          <p:nvPr>
            <p:ph type="sldNum" sz="quarter" idx="8"/>
          </p:nvPr>
        </p:nvSpPr>
        <p:spPr/>
        <p:txBody>
          <a:bodyPr/>
          <a:lstStyle>
            <a:lvl1pPr>
              <a:defRPr/>
            </a:lvl1pPr>
          </a:lstStyle>
          <a:p>
            <a:pPr lvl="0"/>
            <a:fld id="{65DC5927-39E8-49A5-BC3A-857C583C5BA9}" type="slidenum">
              <a:t>‹#›</a:t>
            </a:fld>
            <a:endParaRPr lang="fr-FR"/>
          </a:p>
        </p:txBody>
      </p:sp>
    </p:spTree>
    <p:extLst>
      <p:ext uri="{BB962C8B-B14F-4D97-AF65-F5344CB8AC3E}">
        <p14:creationId xmlns:p14="http://schemas.microsoft.com/office/powerpoint/2010/main" val="1351882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 name="Picture 9" descr="Droplets-HD-Content-R1d.png"/>
          <p:cNvPicPr>
            <a:picLocks noChangeAspect="1"/>
          </p:cNvPicPr>
          <p:nvPr/>
        </p:nvPicPr>
        <p:blipFill>
          <a:blip r:embed="rId2"/>
          <a:stretch>
            <a:fillRect/>
          </a:stretch>
        </p:blipFill>
        <p:spPr>
          <a:xfrm>
            <a:off x="0" y="0"/>
            <a:ext cx="12191996" cy="6858000"/>
          </a:xfrm>
          <a:prstGeom prst="rect">
            <a:avLst/>
          </a:prstGeom>
          <a:noFill/>
          <a:ln cap="flat">
            <a:noFill/>
          </a:ln>
        </p:spPr>
      </p:pic>
      <p:sp>
        <p:nvSpPr>
          <p:cNvPr id="3" name="Title 1"/>
          <p:cNvSpPr txBox="1">
            <a:spLocks noGrp="1"/>
          </p:cNvSpPr>
          <p:nvPr>
            <p:ph type="title"/>
          </p:nvPr>
        </p:nvSpPr>
        <p:spPr>
          <a:xfrm>
            <a:off x="913778" y="609603"/>
            <a:ext cx="5934968" cy="2023256"/>
          </a:xfrm>
        </p:spPr>
        <p:txBody>
          <a:bodyPr anchor="b"/>
          <a:lstStyle>
            <a:lvl1pPr>
              <a:defRPr sz="3200"/>
            </a:lvl1pPr>
          </a:lstStyle>
          <a:p>
            <a:pPr lvl="0"/>
            <a:r>
              <a:rPr lang="en-US"/>
              <a:t>Click to edit Master title style</a:t>
            </a:r>
          </a:p>
        </p:txBody>
      </p:sp>
      <p:sp>
        <p:nvSpPr>
          <p:cNvPr id="4" name="Picture Placeholder 2"/>
          <p:cNvSpPr txBox="1">
            <a:spLocks noGrp="1"/>
          </p:cNvSpPr>
          <p:nvPr>
            <p:ph type="pic" idx="1"/>
          </p:nvPr>
        </p:nvSpPr>
        <p:spPr>
          <a:xfrm>
            <a:off x="7424799" y="609603"/>
            <a:ext cx="3255355" cy="5181603"/>
          </a:xfrm>
          <a:ln w="82552" cap="sq">
            <a:solidFill>
              <a:srgbClr val="C1D4E5"/>
            </a:solidFill>
            <a:prstDash val="solid"/>
            <a:miter/>
          </a:ln>
        </p:spPr>
        <p:txBody>
          <a:bodyPr/>
          <a:lstStyle>
            <a:lvl1pPr marL="0" indent="0">
              <a:buNone/>
              <a:defRPr sz="3200"/>
            </a:lvl1pPr>
          </a:lstStyle>
          <a:p>
            <a:pPr lvl="0"/>
            <a:r>
              <a:rPr lang="en-US"/>
              <a:t>Click icon to add picture</a:t>
            </a:r>
          </a:p>
        </p:txBody>
      </p:sp>
      <p:sp>
        <p:nvSpPr>
          <p:cNvPr id="5" name="Text Placeholder 3"/>
          <p:cNvSpPr txBox="1">
            <a:spLocks noGrp="1"/>
          </p:cNvSpPr>
          <p:nvPr>
            <p:ph type="body" idx="2"/>
          </p:nvPr>
        </p:nvSpPr>
        <p:spPr>
          <a:xfrm>
            <a:off x="913796" y="2632850"/>
            <a:ext cx="5934949" cy="3158346"/>
          </a:xfrm>
        </p:spPr>
        <p:txBody>
          <a:bodyPr anchorCtr="1"/>
          <a:lstStyle>
            <a:lvl1pPr marL="0" indent="0" algn="ctr">
              <a:buNone/>
              <a:defRPr sz="1600"/>
            </a:lvl1pPr>
          </a:lstStyle>
          <a:p>
            <a:pPr lvl="0"/>
            <a:r>
              <a:rPr lang="en-US"/>
              <a:t>Click to edit Master text styles</a:t>
            </a:r>
          </a:p>
        </p:txBody>
      </p:sp>
      <p:sp>
        <p:nvSpPr>
          <p:cNvPr id="6" name="Date Placeholder 4"/>
          <p:cNvSpPr txBox="1">
            <a:spLocks noGrp="1"/>
          </p:cNvSpPr>
          <p:nvPr>
            <p:ph type="dt" sz="half" idx="7"/>
          </p:nvPr>
        </p:nvSpPr>
        <p:spPr/>
        <p:txBody>
          <a:bodyPr/>
          <a:lstStyle>
            <a:lvl1pPr>
              <a:defRPr/>
            </a:lvl1pPr>
          </a:lstStyle>
          <a:p>
            <a:pPr lvl="0"/>
            <a:fld id="{E041B87D-4B5F-43D0-B99B-F5E6DE261885}" type="datetime1">
              <a:rPr lang="fr-FR"/>
              <a:pPr lvl="0"/>
              <a:t>16/01/2023</a:t>
            </a:fld>
            <a:endParaRPr lang="fr-FR"/>
          </a:p>
        </p:txBody>
      </p:sp>
      <p:sp>
        <p:nvSpPr>
          <p:cNvPr id="7" name="Footer Placeholder 5"/>
          <p:cNvSpPr txBox="1">
            <a:spLocks noGrp="1"/>
          </p:cNvSpPr>
          <p:nvPr>
            <p:ph type="ftr" sz="quarter" idx="9"/>
          </p:nvPr>
        </p:nvSpPr>
        <p:spPr/>
        <p:txBody>
          <a:bodyPr/>
          <a:lstStyle>
            <a:lvl1pPr>
              <a:defRPr/>
            </a:lvl1pPr>
          </a:lstStyle>
          <a:p>
            <a:pPr lvl="0"/>
            <a:endParaRPr lang="fr-FR"/>
          </a:p>
        </p:txBody>
      </p:sp>
      <p:sp>
        <p:nvSpPr>
          <p:cNvPr id="8" name="Slide Number Placeholder 6"/>
          <p:cNvSpPr txBox="1">
            <a:spLocks noGrp="1"/>
          </p:cNvSpPr>
          <p:nvPr>
            <p:ph type="sldNum" sz="quarter" idx="8"/>
          </p:nvPr>
        </p:nvSpPr>
        <p:spPr/>
        <p:txBody>
          <a:bodyPr/>
          <a:lstStyle>
            <a:lvl1pPr>
              <a:defRPr/>
            </a:lvl1pPr>
          </a:lstStyle>
          <a:p>
            <a:pPr lvl="0"/>
            <a:fld id="{A6B331E2-1531-47CA-A8A6-780EBDB4EC98}" type="slidenum">
              <a:t>‹#›</a:t>
            </a:fld>
            <a:endParaRPr lang="fr-FR"/>
          </a:p>
        </p:txBody>
      </p:sp>
    </p:spTree>
    <p:extLst>
      <p:ext uri="{BB962C8B-B14F-4D97-AF65-F5344CB8AC3E}">
        <p14:creationId xmlns:p14="http://schemas.microsoft.com/office/powerpoint/2010/main" val="1384387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CBECF5"/>
            </a:gs>
            <a:gs pos="100000">
              <a:srgbClr val="73ABDC"/>
            </a:gs>
          </a:gsLst>
          <a:lin ang="5400000"/>
        </a:gradFill>
        <a:effectLst/>
      </p:bgPr>
    </p:bg>
    <p:spTree>
      <p:nvGrpSpPr>
        <p:cNvPr id="1" name=""/>
        <p:cNvGrpSpPr/>
        <p:nvPr/>
      </p:nvGrpSpPr>
      <p:grpSpPr>
        <a:xfrm>
          <a:off x="0" y="0"/>
          <a:ext cx="0" cy="0"/>
          <a:chOff x="0" y="0"/>
          <a:chExt cx="0" cy="0"/>
        </a:xfrm>
      </p:grpSpPr>
      <p:pic>
        <p:nvPicPr>
          <p:cNvPr id="2" name="Picture 2" descr="\\DROBO-FS\QuickDrops\JB\PPTX NG\Droplets\LightingOverlay.png"/>
          <p:cNvPicPr>
            <a:picLocks noChangeAspect="1"/>
          </p:cNvPicPr>
          <p:nvPr/>
        </p:nvPicPr>
        <p:blipFill>
          <a:blip r:embed="rId20">
            <a:alphaModFix amt="70000"/>
          </a:blip>
          <a:srcRect/>
          <a:stretch>
            <a:fillRect/>
          </a:stretch>
        </p:blipFill>
        <p:spPr>
          <a:xfrm>
            <a:off x="0" y="0"/>
            <a:ext cx="12192006" cy="6858000"/>
          </a:xfrm>
          <a:prstGeom prst="rect">
            <a:avLst/>
          </a:prstGeom>
          <a:noFill/>
          <a:ln cap="flat">
            <a:noFill/>
          </a:ln>
        </p:spPr>
      </p:pic>
      <p:sp>
        <p:nvSpPr>
          <p:cNvPr id="3" name="Title Placeholder 1"/>
          <p:cNvSpPr txBox="1">
            <a:spLocks noGrp="1"/>
          </p:cNvSpPr>
          <p:nvPr>
            <p:ph type="title"/>
          </p:nvPr>
        </p:nvSpPr>
        <p:spPr>
          <a:xfrm>
            <a:off x="913778" y="618518"/>
            <a:ext cx="10364449" cy="1596176"/>
          </a:xfrm>
          <a:prstGeom prst="rect">
            <a:avLst/>
          </a:prstGeom>
          <a:noFill/>
          <a:ln>
            <a:noFill/>
          </a:ln>
        </p:spPr>
        <p:txBody>
          <a:bodyPr vert="horz" wrap="square" lIns="91440" tIns="45720" rIns="91440" bIns="45720" anchor="ctr" anchorCtr="1" compatLnSpc="1">
            <a:normAutofit/>
          </a:bodyPr>
          <a:lstStyle/>
          <a:p>
            <a:pPr lvl="0"/>
            <a:r>
              <a:rPr lang="en-US"/>
              <a:t>Click to edit Master title style</a:t>
            </a:r>
          </a:p>
        </p:txBody>
      </p:sp>
      <p:sp>
        <p:nvSpPr>
          <p:cNvPr id="4" name="Text Placeholder 2"/>
          <p:cNvSpPr txBox="1">
            <a:spLocks noGrp="1"/>
          </p:cNvSpPr>
          <p:nvPr>
            <p:ph type="body" idx="1"/>
          </p:nvPr>
        </p:nvSpPr>
        <p:spPr>
          <a:xfrm>
            <a:off x="913778" y="2367088"/>
            <a:ext cx="10364449" cy="3424107"/>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txBox="1">
            <a:spLocks noGrp="1"/>
          </p:cNvSpPr>
          <p:nvPr>
            <p:ph type="dt" sz="half" idx="2"/>
          </p:nvPr>
        </p:nvSpPr>
        <p:spPr>
          <a:xfrm>
            <a:off x="7678738" y="5883277"/>
            <a:ext cx="2743200"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fr-FR" sz="1000" b="0" i="0" u="none" strike="noStrike" kern="1200" cap="none" spc="0" baseline="0">
                <a:solidFill>
                  <a:srgbClr val="000000"/>
                </a:solidFill>
                <a:uFillTx/>
                <a:latin typeface="Tw Cen MT"/>
              </a:defRPr>
            </a:lvl1pPr>
          </a:lstStyle>
          <a:p>
            <a:pPr lvl="0"/>
            <a:fld id="{8855A8EF-A95F-4BFB-854C-2A08926B7E1B}" type="datetime1">
              <a:rPr lang="fr-FR"/>
              <a:pPr lvl="0"/>
              <a:t>16/01/2023</a:t>
            </a:fld>
            <a:endParaRPr lang="fr-FR"/>
          </a:p>
        </p:txBody>
      </p:sp>
      <p:sp>
        <p:nvSpPr>
          <p:cNvPr id="6" name="Footer Placeholder 4"/>
          <p:cNvSpPr txBox="1">
            <a:spLocks noGrp="1"/>
          </p:cNvSpPr>
          <p:nvPr>
            <p:ph type="ftr" sz="quarter" idx="3"/>
          </p:nvPr>
        </p:nvSpPr>
        <p:spPr>
          <a:xfrm>
            <a:off x="913778" y="5883277"/>
            <a:ext cx="6672888" cy="365129"/>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fr-FR" sz="1000" b="0" i="0" u="none" strike="noStrike" kern="1200" cap="none" spc="0" baseline="0">
                <a:solidFill>
                  <a:srgbClr val="000000"/>
                </a:solidFill>
                <a:uFillTx/>
                <a:latin typeface="Tw Cen MT"/>
              </a:defRPr>
            </a:lvl1pPr>
          </a:lstStyle>
          <a:p>
            <a:pPr lvl="0"/>
            <a:endParaRPr lang="fr-FR"/>
          </a:p>
        </p:txBody>
      </p:sp>
      <p:sp>
        <p:nvSpPr>
          <p:cNvPr id="7" name="Slide Number Placeholder 5"/>
          <p:cNvSpPr txBox="1">
            <a:spLocks noGrp="1"/>
          </p:cNvSpPr>
          <p:nvPr>
            <p:ph type="sldNum" sz="quarter" idx="4"/>
          </p:nvPr>
        </p:nvSpPr>
        <p:spPr>
          <a:xfrm>
            <a:off x="10514008" y="5883277"/>
            <a:ext cx="764218"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fr-FR" sz="1000" b="0" i="0" u="none" strike="noStrike" kern="1200" cap="none" spc="0" baseline="0">
                <a:solidFill>
                  <a:srgbClr val="000000"/>
                </a:solidFill>
                <a:uFillTx/>
                <a:latin typeface="Tw Cen MT"/>
              </a:defRPr>
            </a:lvl1pPr>
          </a:lstStyle>
          <a:p>
            <a:pPr lvl="0"/>
            <a:fld id="{B2CDAA99-DAB8-4C18-8ADF-46E87C3B0537}" type="slidenum">
              <a:t>‹#›</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marL="0" marR="0" lvl="0" indent="0" algn="ctr" defTabSz="914400" rtl="0" fontAlgn="auto" hangingPunct="1">
        <a:lnSpc>
          <a:spcPct val="90000"/>
        </a:lnSpc>
        <a:spcBef>
          <a:spcPts val="0"/>
        </a:spcBef>
        <a:spcAft>
          <a:spcPts val="0"/>
        </a:spcAft>
        <a:buNone/>
        <a:tabLst/>
        <a:defRPr lang="en-US" sz="3600" b="0" i="0" u="none" strike="noStrike" kern="1200" cap="all" spc="0" baseline="0">
          <a:solidFill>
            <a:srgbClr val="000000"/>
          </a:solidFill>
          <a:uFillTx/>
          <a:latin typeface="Tw Cen MT"/>
        </a:defRPr>
      </a:lvl1pPr>
    </p:titleStyle>
    <p:bodyStyle>
      <a:lvl1pPr marL="228600" marR="0" lvl="0" indent="-228600" algn="l" defTabSz="914400" rtl="0" fontAlgn="auto" hangingPunct="1">
        <a:lnSpc>
          <a:spcPct val="120000"/>
        </a:lnSpc>
        <a:spcBef>
          <a:spcPts val="1000"/>
        </a:spcBef>
        <a:spcAft>
          <a:spcPts val="0"/>
        </a:spcAft>
        <a:buClr>
          <a:srgbClr val="000000"/>
        </a:buClr>
        <a:buSzPct val="100000"/>
        <a:buFont typeface="Arial" pitchFamily="34"/>
        <a:buChar char="•"/>
        <a:tabLst/>
        <a:defRPr lang="en-US" sz="2000" b="0" i="0" u="none" strike="noStrike" kern="1200" cap="all" spc="0" baseline="0">
          <a:solidFill>
            <a:srgbClr val="000000"/>
          </a:solidFill>
          <a:uFillTx/>
          <a:latin typeface="Tw Cen MT"/>
        </a:defRPr>
      </a:lvl1pPr>
      <a:lvl2pPr marL="685800" marR="0" lvl="1" indent="-228600" algn="l" defTabSz="914400" rtl="0" fontAlgn="auto" hangingPunct="1">
        <a:lnSpc>
          <a:spcPct val="120000"/>
        </a:lnSpc>
        <a:spcBef>
          <a:spcPts val="500"/>
        </a:spcBef>
        <a:spcAft>
          <a:spcPts val="0"/>
        </a:spcAft>
        <a:buClr>
          <a:srgbClr val="000000"/>
        </a:buClr>
        <a:buSzPct val="100000"/>
        <a:buFont typeface="Arial" pitchFamily="34"/>
        <a:buChar char="•"/>
        <a:tabLst/>
        <a:defRPr lang="en-US" sz="1800" b="0" i="0" u="none" strike="noStrike" kern="1200" cap="all" spc="0" baseline="0">
          <a:solidFill>
            <a:srgbClr val="000000"/>
          </a:solidFill>
          <a:uFillTx/>
          <a:latin typeface="Tw Cen MT"/>
        </a:defRPr>
      </a:lvl2pPr>
      <a:lvl3pPr marL="1143000" marR="0" lvl="2" indent="-228600" algn="l" defTabSz="914400" rtl="0" fontAlgn="auto" hangingPunct="1">
        <a:lnSpc>
          <a:spcPct val="120000"/>
        </a:lnSpc>
        <a:spcBef>
          <a:spcPts val="500"/>
        </a:spcBef>
        <a:spcAft>
          <a:spcPts val="0"/>
        </a:spcAft>
        <a:buClr>
          <a:srgbClr val="000000"/>
        </a:buClr>
        <a:buSzPct val="100000"/>
        <a:buFont typeface="Arial" pitchFamily="34"/>
        <a:buChar char="•"/>
        <a:tabLst/>
        <a:defRPr lang="en-US" sz="1600" b="0" i="0" u="none" strike="noStrike" kern="1200" cap="all" spc="0" baseline="0">
          <a:solidFill>
            <a:srgbClr val="000000"/>
          </a:solidFill>
          <a:uFillTx/>
          <a:latin typeface="Tw Cen MT"/>
        </a:defRPr>
      </a:lvl3pPr>
      <a:lvl4pPr marL="1600200" marR="0" lvl="3" indent="-228600" algn="l" defTabSz="914400" rtl="0" fontAlgn="auto" hangingPunct="1">
        <a:lnSpc>
          <a:spcPct val="120000"/>
        </a:lnSpc>
        <a:spcBef>
          <a:spcPts val="500"/>
        </a:spcBef>
        <a:spcAft>
          <a:spcPts val="0"/>
        </a:spcAft>
        <a:buClr>
          <a:srgbClr val="000000"/>
        </a:buClr>
        <a:buSzPct val="100000"/>
        <a:buFont typeface="Arial" pitchFamily="34"/>
        <a:buChar char="•"/>
        <a:tabLst/>
        <a:defRPr lang="en-US" sz="1400" b="0" i="0" u="none" strike="noStrike" kern="1200" cap="all" spc="0" baseline="0">
          <a:solidFill>
            <a:srgbClr val="000000"/>
          </a:solidFill>
          <a:uFillTx/>
          <a:latin typeface="Tw Cen MT"/>
        </a:defRPr>
      </a:lvl4pPr>
      <a:lvl5pPr marL="2057400" marR="0" lvl="4" indent="-228600" algn="l" defTabSz="914400" rtl="0" fontAlgn="auto" hangingPunct="1">
        <a:lnSpc>
          <a:spcPct val="120000"/>
        </a:lnSpc>
        <a:spcBef>
          <a:spcPts val="500"/>
        </a:spcBef>
        <a:spcAft>
          <a:spcPts val="0"/>
        </a:spcAft>
        <a:buClr>
          <a:srgbClr val="000000"/>
        </a:buClr>
        <a:buSzPct val="100000"/>
        <a:buFont typeface="Arial" pitchFamily="34"/>
        <a:buChar char="•"/>
        <a:tabLst/>
        <a:defRPr lang="en-US" sz="1400" b="0" i="0" u="none" strike="noStrike" kern="1200" cap="all" spc="0" baseline="0">
          <a:solidFill>
            <a:srgbClr val="000000"/>
          </a:solidFill>
          <a:uFillTx/>
          <a:latin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p:cNvSpPr txBox="1">
            <a:spLocks noGrp="1"/>
          </p:cNvSpPr>
          <p:nvPr>
            <p:ph type="ctrTitle"/>
          </p:nvPr>
        </p:nvSpPr>
        <p:spPr>
          <a:xfrm>
            <a:off x="1791958" y="515593"/>
            <a:ext cx="8812566" cy="1984805"/>
          </a:xfrm>
        </p:spPr>
        <p:txBody>
          <a:bodyPr/>
          <a:lstStyle/>
          <a:p>
            <a:pPr lvl="0"/>
            <a:r>
              <a:rPr lang="fr-FR" dirty="0">
                <a:effectLst>
                  <a:outerShdw blurRad="50800" dist="38100" dir="5400000" algn="t" rotWithShape="0">
                    <a:prstClr val="black">
                      <a:alpha val="40000"/>
                    </a:prstClr>
                  </a:outerShdw>
                </a:effectLst>
              </a:rPr>
              <a:t>Système d’irrigation connecté</a:t>
            </a:r>
          </a:p>
        </p:txBody>
      </p:sp>
      <p:pic>
        <p:nvPicPr>
          <p:cNvPr id="3" name="Picture 4"/>
          <p:cNvPicPr>
            <a:picLocks noChangeAspect="1"/>
          </p:cNvPicPr>
          <p:nvPr/>
        </p:nvPicPr>
        <p:blipFill>
          <a:blip r:embed="rId3"/>
          <a:stretch>
            <a:fillRect/>
          </a:stretch>
        </p:blipFill>
        <p:spPr>
          <a:xfrm>
            <a:off x="3244931" y="2500399"/>
            <a:ext cx="5702143" cy="3062261"/>
          </a:xfrm>
          <a:prstGeom prst="rect">
            <a:avLst/>
          </a:prstGeom>
          <a:noFill/>
          <a:ln cap="flat">
            <a:noFill/>
          </a:ln>
        </p:spPr>
      </p:pic>
      <p:pic>
        <p:nvPicPr>
          <p:cNvPr id="4" name="Picture 4" descr="INPT - Institut National des Postes et Télécommunications -  Clubs-Etudiants.ma"/>
          <p:cNvPicPr>
            <a:picLocks noChangeAspect="1"/>
          </p:cNvPicPr>
          <p:nvPr/>
        </p:nvPicPr>
        <p:blipFill>
          <a:blip r:embed="rId4"/>
          <a:srcRect/>
          <a:stretch>
            <a:fillRect/>
          </a:stretch>
        </p:blipFill>
        <p:spPr>
          <a:xfrm>
            <a:off x="9703292" y="-254962"/>
            <a:ext cx="3271238" cy="1541111"/>
          </a:xfrm>
          <a:prstGeom prst="rect">
            <a:avLst/>
          </a:prstGeom>
          <a:noFill/>
          <a:ln cap="flat">
            <a:noFill/>
          </a:ln>
        </p:spPr>
      </p:pic>
      <p:sp>
        <p:nvSpPr>
          <p:cNvPr id="5" name="Rectangle 5"/>
          <p:cNvSpPr/>
          <p:nvPr/>
        </p:nvSpPr>
        <p:spPr>
          <a:xfrm>
            <a:off x="0" y="5508592"/>
            <a:ext cx="3142692" cy="1349407"/>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Tw Cen MT"/>
              </a:rPr>
              <a:t>Réalisé par : </a:t>
            </a: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Tw Cen MT"/>
              </a:rPr>
              <a:t>-FAHIM </a:t>
            </a:r>
            <a:r>
              <a:rPr lang="fr-FR" sz="1800" b="0" i="0" u="none" strike="noStrike" kern="1200" cap="none" spc="0" baseline="0" dirty="0" err="1">
                <a:solidFill>
                  <a:srgbClr val="000000"/>
                </a:solidFill>
                <a:uFillTx/>
                <a:latin typeface="Tw Cen MT"/>
              </a:rPr>
              <a:t>Abdelfatah</a:t>
            </a:r>
            <a:endParaRPr lang="fr-FR" dirty="0">
              <a:solidFill>
                <a:srgbClr val="000000"/>
              </a:solidFill>
              <a:latin typeface="Tw Cen MT"/>
            </a:endParaRP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Tw Cen MT"/>
              </a:rPr>
              <a:t>-HENNOUZ Anas</a:t>
            </a:r>
          </a:p>
        </p:txBody>
      </p:sp>
      <p:sp>
        <p:nvSpPr>
          <p:cNvPr id="6" name="Rectangle 6"/>
          <p:cNvSpPr/>
          <p:nvPr/>
        </p:nvSpPr>
        <p:spPr>
          <a:xfrm>
            <a:off x="9179515" y="6007507"/>
            <a:ext cx="3012490" cy="850492"/>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a:solidFill>
                  <a:srgbClr val="000000"/>
                </a:solidFill>
                <a:uFillTx/>
                <a:latin typeface="Tw Cen MT"/>
              </a:rPr>
              <a:t>Encadré par :</a:t>
            </a:r>
          </a:p>
          <a:p>
            <a:pPr marL="0" marR="0" lvl="0" indent="0" algn="ct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0" cap="none" spc="0" baseline="0">
                <a:solidFill>
                  <a:srgbClr val="000000"/>
                </a:solidFill>
                <a:uFillTx/>
                <a:latin typeface="Tw Cen MT"/>
              </a:rPr>
              <a:t>-M. Mustapha Alami </a:t>
            </a:r>
            <a:r>
              <a:rPr lang="fr-FR" sz="1800" b="0" i="0" u="none" strike="noStrike" kern="1200" cap="none" spc="0" baseline="0">
                <a:solidFill>
                  <a:srgbClr val="000000"/>
                </a:solidFill>
                <a:uFillTx/>
                <a:latin typeface="Tw Cen MT"/>
              </a:rPr>
              <a:t> </a:t>
            </a:r>
          </a:p>
        </p:txBody>
      </p:sp>
      <p:sp>
        <p:nvSpPr>
          <p:cNvPr id="7" name="Rectangle 6"/>
          <p:cNvSpPr/>
          <p:nvPr/>
        </p:nvSpPr>
        <p:spPr>
          <a:xfrm>
            <a:off x="3983510" y="6553989"/>
            <a:ext cx="4355186" cy="202676"/>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200" b="1" i="0" u="none" strike="noStrike" kern="1200" cap="none" spc="0" baseline="0">
                <a:solidFill>
                  <a:srgbClr val="000000"/>
                </a:solidFill>
                <a:uFillTx/>
                <a:latin typeface="Calibri"/>
              </a:rPr>
              <a:t>SESNUM-2        2022-2023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p:nvPr>
        </p:nvSpPr>
        <p:spPr>
          <a:xfrm>
            <a:off x="3497546" y="918523"/>
            <a:ext cx="10364449" cy="1596176"/>
          </a:xfrm>
        </p:spPr>
        <p:txBody>
          <a:bodyPr/>
          <a:lstStyle/>
          <a:p>
            <a:pPr lvl="0"/>
            <a:r>
              <a:rPr lang="fr-FR" dirty="0"/>
              <a:t>CARTE </a:t>
            </a:r>
            <a:r>
              <a:rPr lang="fr-FR" dirty="0" err="1"/>
              <a:t>Nodemcu</a:t>
            </a:r>
            <a:r>
              <a:rPr lang="fr-FR" dirty="0"/>
              <a:t> :</a:t>
            </a:r>
          </a:p>
        </p:txBody>
      </p:sp>
      <p:pic>
        <p:nvPicPr>
          <p:cNvPr id="3" name="image8.jpeg"/>
          <p:cNvPicPr>
            <a:picLocks noGrp="1" noChangeAspect="1"/>
          </p:cNvPicPr>
          <p:nvPr>
            <p:ph idx="1"/>
          </p:nvPr>
        </p:nvPicPr>
        <p:blipFill>
          <a:blip r:embed="rId2"/>
          <a:stretch>
            <a:fillRect/>
          </a:stretch>
        </p:blipFill>
        <p:spPr>
          <a:xfrm>
            <a:off x="6814620" y="3060131"/>
            <a:ext cx="4124757" cy="2411656"/>
          </a:xfrm>
        </p:spPr>
      </p:pic>
      <p:graphicFrame>
        <p:nvGraphicFramePr>
          <p:cNvPr id="4" name="Table 4"/>
          <p:cNvGraphicFramePr>
            <a:graphicFrameLocks noGrp="1"/>
          </p:cNvGraphicFramePr>
          <p:nvPr/>
        </p:nvGraphicFramePr>
        <p:xfrm>
          <a:off x="1295174" y="184862"/>
          <a:ext cx="4969068" cy="6488275"/>
        </p:xfrm>
        <a:graphic>
          <a:graphicData uri="http://schemas.openxmlformats.org/drawingml/2006/table">
            <a:tbl>
              <a:tblPr firstRow="1" firstCol="1" lastRow="1" lastCol="1" bandRow="1" bandCol="1">
                <a:effectLst/>
                <a:tableStyleId>{BC89EF96-8CEA-46FF-86C4-4CE0E7609802}</a:tableStyleId>
              </a:tblPr>
              <a:tblGrid>
                <a:gridCol w="2484534">
                  <a:extLst>
                    <a:ext uri="{9D8B030D-6E8A-4147-A177-3AD203B41FA5}">
                      <a16:colId xmlns:a16="http://schemas.microsoft.com/office/drawing/2014/main" val="1582127556"/>
                    </a:ext>
                  </a:extLst>
                </a:gridCol>
                <a:gridCol w="2484534">
                  <a:extLst>
                    <a:ext uri="{9D8B030D-6E8A-4147-A177-3AD203B41FA5}">
                      <a16:colId xmlns:a16="http://schemas.microsoft.com/office/drawing/2014/main" val="438447343"/>
                    </a:ext>
                  </a:extLst>
                </a:gridCol>
              </a:tblGrid>
              <a:tr h="523512">
                <a:tc>
                  <a:txBody>
                    <a:bodyPr/>
                    <a:lstStyle/>
                    <a:p>
                      <a:pPr marL="69851" lvl="0">
                        <a:spcBef>
                          <a:spcPts val="605"/>
                        </a:spcBef>
                      </a:pPr>
                      <a:r>
                        <a:rPr lang="fr-FR" sz="1600"/>
                        <a:t>Microcontrôleur</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ESP-8266</a:t>
                      </a:r>
                      <a:r>
                        <a:rPr lang="fr-FR" sz="1600" spc="-5"/>
                        <a:t> </a:t>
                      </a:r>
                      <a:r>
                        <a:rPr lang="fr-FR" sz="1600"/>
                        <a:t>32-bit</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2826654751"/>
                  </a:ext>
                </a:extLst>
              </a:tr>
              <a:tr h="391482">
                <a:tc>
                  <a:txBody>
                    <a:bodyPr/>
                    <a:lstStyle/>
                    <a:p>
                      <a:pPr marL="69851" lvl="0">
                        <a:spcBef>
                          <a:spcPts val="605"/>
                        </a:spcBef>
                      </a:pPr>
                      <a:r>
                        <a:rPr lang="fr-FR" sz="1600"/>
                        <a:t>Modèle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Clone</a:t>
                      </a:r>
                      <a:r>
                        <a:rPr lang="fr-FR" sz="1600" spc="-15"/>
                        <a:t> </a:t>
                      </a:r>
                      <a:r>
                        <a:rPr lang="fr-FR" sz="1600"/>
                        <a:t>LoLin</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3160130946"/>
                  </a:ext>
                </a:extLst>
              </a:tr>
              <a:tr h="391482">
                <a:tc>
                  <a:txBody>
                    <a:bodyPr/>
                    <a:lstStyle/>
                    <a:p>
                      <a:pPr marL="69851" lvl="0">
                        <a:spcBef>
                          <a:spcPts val="605"/>
                        </a:spcBef>
                      </a:pPr>
                      <a:r>
                        <a:rPr lang="fr-FR" sz="1600"/>
                        <a:t>Taille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58mm x 32mm</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2657433793"/>
                  </a:ext>
                </a:extLst>
              </a:tr>
              <a:tr h="395276">
                <a:tc>
                  <a:txBody>
                    <a:bodyPr/>
                    <a:lstStyle/>
                    <a:p>
                      <a:pPr marL="69851" lvl="0">
                        <a:spcBef>
                          <a:spcPts val="605"/>
                        </a:spcBef>
                      </a:pPr>
                      <a:r>
                        <a:rPr lang="fr-FR" sz="1600"/>
                        <a:t>Espace</a:t>
                      </a:r>
                      <a:r>
                        <a:rPr lang="fr-FR" sz="1600" spc="-25"/>
                        <a:t> </a:t>
                      </a:r>
                      <a:r>
                        <a:rPr lang="fr-FR" sz="1600"/>
                        <a:t>entre</a:t>
                      </a:r>
                      <a:r>
                        <a:rPr lang="fr-FR" sz="1600" spc="-25"/>
                        <a:t> </a:t>
                      </a:r>
                      <a:r>
                        <a:rPr lang="fr-FR" sz="1600"/>
                        <a:t>les</a:t>
                      </a:r>
                      <a:r>
                        <a:rPr lang="fr-FR" sz="1600" spc="-5"/>
                        <a:t> </a:t>
                      </a:r>
                      <a:r>
                        <a:rPr lang="fr-FR" sz="1600"/>
                        <a:t>broches</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27.94mm</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3144121266"/>
                  </a:ext>
                </a:extLst>
              </a:tr>
              <a:tr h="391482">
                <a:tc>
                  <a:txBody>
                    <a:bodyPr/>
                    <a:lstStyle/>
                    <a:p>
                      <a:pPr marL="69851" lvl="0">
                        <a:spcBef>
                          <a:spcPts val="605"/>
                        </a:spcBef>
                      </a:pPr>
                      <a:r>
                        <a:rPr lang="fr-FR" sz="1600"/>
                        <a:t>Vitesse</a:t>
                      </a:r>
                      <a:r>
                        <a:rPr lang="fr-FR" sz="1600" spc="-25"/>
                        <a:t> </a:t>
                      </a:r>
                      <a:r>
                        <a:rPr lang="fr-FR" sz="1600"/>
                        <a:t>d’Horloge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80</a:t>
                      </a:r>
                      <a:r>
                        <a:rPr lang="fr-FR" sz="1600" spc="-10"/>
                        <a:t> </a:t>
                      </a:r>
                      <a:r>
                        <a:rPr lang="fr-FR" sz="1600"/>
                        <a:t>MHZ</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565071021"/>
                  </a:ext>
                </a:extLst>
              </a:tr>
              <a:tr h="391482">
                <a:tc>
                  <a:txBody>
                    <a:bodyPr/>
                    <a:lstStyle/>
                    <a:p>
                      <a:pPr marL="69851" lvl="0">
                        <a:spcBef>
                          <a:spcPts val="605"/>
                        </a:spcBef>
                      </a:pPr>
                      <a:r>
                        <a:rPr lang="fr-FR" sz="1600"/>
                        <a:t>Convertisseur</a:t>
                      </a:r>
                      <a:r>
                        <a:rPr lang="fr-FR" sz="1600" spc="-25"/>
                        <a:t> </a:t>
                      </a:r>
                      <a:r>
                        <a:rPr lang="fr-FR" sz="1600"/>
                        <a:t>USB</a:t>
                      </a:r>
                      <a:r>
                        <a:rPr lang="fr-FR" sz="1600" spc="-10"/>
                        <a:t> </a:t>
                      </a:r>
                      <a:r>
                        <a:rPr lang="fr-FR" sz="1600"/>
                        <a:t>vers</a:t>
                      </a:r>
                      <a:r>
                        <a:rPr lang="fr-FR" sz="1600" spc="-10"/>
                        <a:t> </a:t>
                      </a:r>
                      <a:r>
                        <a:rPr lang="fr-FR" sz="1600"/>
                        <a:t>série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CH340G</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1741947866"/>
                  </a:ext>
                </a:extLst>
              </a:tr>
              <a:tr h="391482">
                <a:tc>
                  <a:txBody>
                    <a:bodyPr/>
                    <a:lstStyle/>
                    <a:p>
                      <a:pPr marL="69851" lvl="0">
                        <a:spcBef>
                          <a:spcPts val="605"/>
                        </a:spcBef>
                      </a:pPr>
                      <a:r>
                        <a:rPr lang="fr-FR" sz="1600"/>
                        <a:t>Connecteur</a:t>
                      </a:r>
                      <a:r>
                        <a:rPr lang="fr-FR" sz="1600" spc="-15"/>
                        <a:t> </a:t>
                      </a:r>
                      <a:r>
                        <a:rPr lang="fr-FR" sz="1600"/>
                        <a:t>USB</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Micro</a:t>
                      </a:r>
                      <a:r>
                        <a:rPr lang="fr-FR" sz="1600" spc="-15"/>
                        <a:t> </a:t>
                      </a:r>
                      <a:r>
                        <a:rPr lang="fr-FR" sz="1600"/>
                        <a:t>USB</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920868575"/>
                  </a:ext>
                </a:extLst>
              </a:tr>
              <a:tr h="391482">
                <a:tc>
                  <a:txBody>
                    <a:bodyPr/>
                    <a:lstStyle/>
                    <a:p>
                      <a:pPr marL="69851" lvl="0">
                        <a:spcBef>
                          <a:spcPts val="605"/>
                        </a:spcBef>
                      </a:pPr>
                      <a:r>
                        <a:rPr lang="fr-FR" sz="1600"/>
                        <a:t>Tension</a:t>
                      </a:r>
                      <a:r>
                        <a:rPr lang="fr-FR" sz="1600" spc="-5"/>
                        <a:t> </a:t>
                      </a:r>
                      <a:r>
                        <a:rPr lang="fr-FR" sz="1600"/>
                        <a:t>de</a:t>
                      </a:r>
                      <a:r>
                        <a:rPr lang="fr-FR" sz="1600" spc="-20"/>
                        <a:t> </a:t>
                      </a:r>
                      <a:r>
                        <a:rPr lang="fr-FR" sz="1600"/>
                        <a:t>fonctionnement</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3.3V</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3975345798"/>
                  </a:ext>
                </a:extLst>
              </a:tr>
              <a:tr h="391482">
                <a:tc>
                  <a:txBody>
                    <a:bodyPr/>
                    <a:lstStyle/>
                    <a:p>
                      <a:pPr marL="69851" lvl="0">
                        <a:spcBef>
                          <a:spcPts val="605"/>
                        </a:spcBef>
                      </a:pPr>
                      <a:r>
                        <a:rPr lang="fr-FR" sz="1600"/>
                        <a:t>Tension</a:t>
                      </a:r>
                      <a:r>
                        <a:rPr lang="fr-FR" sz="1600" spc="-15"/>
                        <a:t> </a:t>
                      </a:r>
                      <a:r>
                        <a:rPr lang="fr-FR" sz="1600"/>
                        <a:t>d'entrée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4.5V-10V</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762268128"/>
                  </a:ext>
                </a:extLst>
              </a:tr>
              <a:tr h="395276">
                <a:tc>
                  <a:txBody>
                    <a:bodyPr/>
                    <a:lstStyle/>
                    <a:p>
                      <a:pPr marL="69851" lvl="0">
                        <a:spcBef>
                          <a:spcPts val="605"/>
                        </a:spcBef>
                      </a:pPr>
                      <a:r>
                        <a:rPr lang="fr-FR" sz="1600"/>
                        <a:t>Mémoire</a:t>
                      </a:r>
                      <a:r>
                        <a:rPr lang="fr-FR" sz="1600" spc="-20"/>
                        <a:t> </a:t>
                      </a:r>
                      <a:r>
                        <a:rPr lang="fr-FR" sz="1600"/>
                        <a:t>Flash/SRAM</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4</a:t>
                      </a:r>
                      <a:r>
                        <a:rPr lang="fr-FR" sz="1600" spc="-10"/>
                        <a:t> </a:t>
                      </a:r>
                      <a:r>
                        <a:rPr lang="fr-FR" sz="1600"/>
                        <a:t>MB/</a:t>
                      </a:r>
                      <a:r>
                        <a:rPr lang="fr-FR" sz="1600" spc="-15"/>
                        <a:t> </a:t>
                      </a:r>
                      <a:r>
                        <a:rPr lang="fr-FR" sz="1600"/>
                        <a:t>64KB</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2512451247"/>
                  </a:ext>
                </a:extLst>
              </a:tr>
              <a:tr h="391482">
                <a:tc>
                  <a:txBody>
                    <a:bodyPr/>
                    <a:lstStyle/>
                    <a:p>
                      <a:pPr marL="69851" lvl="0">
                        <a:spcBef>
                          <a:spcPts val="5"/>
                        </a:spcBef>
                        <a:spcAft>
                          <a:spcPts val="0"/>
                        </a:spcAft>
                      </a:pPr>
                      <a:r>
                        <a:rPr lang="fr-FR" sz="1600"/>
                        <a:t>Les</a:t>
                      </a:r>
                      <a:r>
                        <a:rPr lang="fr-FR" sz="1600" spc="-10"/>
                        <a:t> </a:t>
                      </a:r>
                      <a:r>
                        <a:rPr lang="fr-FR" sz="1600"/>
                        <a:t>broches</a:t>
                      </a:r>
                      <a:r>
                        <a:rPr lang="fr-FR" sz="1600" spc="-5"/>
                        <a:t> </a:t>
                      </a:r>
                      <a:r>
                        <a:rPr lang="fr-FR" sz="1600"/>
                        <a:t>I/O</a:t>
                      </a:r>
                      <a:r>
                        <a:rPr lang="fr-FR" sz="1600" spc="-10"/>
                        <a:t> </a:t>
                      </a:r>
                      <a:r>
                        <a:rPr lang="fr-FR" sz="1600"/>
                        <a:t>numérique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11</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2013509121"/>
                  </a:ext>
                </a:extLst>
              </a:tr>
              <a:tr h="173425">
                <a:tc>
                  <a:txBody>
                    <a:bodyPr/>
                    <a:lstStyle/>
                    <a:p>
                      <a:pPr marL="69851" lvl="0">
                        <a:spcBef>
                          <a:spcPts val="605"/>
                        </a:spcBef>
                      </a:pPr>
                      <a:r>
                        <a:rPr lang="fr-FR" sz="1600"/>
                        <a:t>Les</a:t>
                      </a:r>
                      <a:r>
                        <a:rPr lang="fr-FR" sz="1600" spc="-5"/>
                        <a:t> </a:t>
                      </a:r>
                      <a:r>
                        <a:rPr lang="fr-FR" sz="1600"/>
                        <a:t>broches</a:t>
                      </a:r>
                      <a:r>
                        <a:rPr lang="fr-FR" sz="1600" spc="-5"/>
                        <a:t> </a:t>
                      </a:r>
                      <a:r>
                        <a:rPr lang="fr-FR" sz="1600"/>
                        <a:t>I/O</a:t>
                      </a:r>
                      <a:r>
                        <a:rPr lang="fr-FR" sz="1600" spc="-20"/>
                        <a:t> </a:t>
                      </a:r>
                      <a:r>
                        <a:rPr lang="fr-FR" sz="1600"/>
                        <a:t>analogique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1</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1862453241"/>
                  </a:ext>
                </a:extLst>
              </a:tr>
              <a:tr h="391482">
                <a:tc>
                  <a:txBody>
                    <a:bodyPr/>
                    <a:lstStyle/>
                    <a:p>
                      <a:pPr marL="69851" lvl="0">
                        <a:spcBef>
                          <a:spcPts val="605"/>
                        </a:spcBef>
                      </a:pPr>
                      <a:r>
                        <a:rPr lang="fr-FR" sz="1600"/>
                        <a:t>Plage</a:t>
                      </a:r>
                      <a:r>
                        <a:rPr lang="fr-FR" sz="1600" spc="-15"/>
                        <a:t> </a:t>
                      </a:r>
                      <a:r>
                        <a:rPr lang="fr-FR" sz="1600"/>
                        <a:t>de</a:t>
                      </a:r>
                      <a:r>
                        <a:rPr lang="fr-FR" sz="1600" spc="-10"/>
                        <a:t> </a:t>
                      </a:r>
                      <a:r>
                        <a:rPr lang="fr-FR" sz="1600"/>
                        <a:t>CAN</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0-3.3V</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3343521053"/>
                  </a:ext>
                </a:extLst>
              </a:tr>
              <a:tr h="391482">
                <a:tc>
                  <a:txBody>
                    <a:bodyPr/>
                    <a:lstStyle/>
                    <a:p>
                      <a:pPr marL="69851" lvl="0">
                        <a:spcBef>
                          <a:spcPts val="605"/>
                        </a:spcBef>
                      </a:pPr>
                      <a:r>
                        <a:rPr lang="fr-FR" sz="1600"/>
                        <a:t>UART/SPI/I2C</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a:t>1/1/1</a:t>
                      </a:r>
                      <a:endParaRPr lang="fr-FR" sz="140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689245339"/>
                  </a:ext>
                </a:extLst>
              </a:tr>
              <a:tr h="390713">
                <a:tc>
                  <a:txBody>
                    <a:bodyPr/>
                    <a:lstStyle/>
                    <a:p>
                      <a:pPr marL="69851" lvl="0">
                        <a:spcBef>
                          <a:spcPts val="605"/>
                        </a:spcBef>
                      </a:pPr>
                      <a:r>
                        <a:rPr lang="fr-FR" sz="1600"/>
                        <a:t>Plage</a:t>
                      </a:r>
                      <a:r>
                        <a:rPr lang="fr-FR" sz="1600" spc="-20"/>
                        <a:t> </a:t>
                      </a:r>
                      <a:r>
                        <a:rPr lang="fr-FR" sz="1600"/>
                        <a:t>de</a:t>
                      </a:r>
                      <a:r>
                        <a:rPr lang="fr-FR" sz="1600" spc="-15"/>
                        <a:t> </a:t>
                      </a:r>
                      <a:r>
                        <a:rPr lang="fr-FR" sz="1600"/>
                        <a:t>température</a:t>
                      </a:r>
                      <a:endParaRPr lang="fr-FR" sz="1400">
                        <a:latin typeface="Courier New" pitchFamily="49"/>
                        <a:ea typeface="Courier New" pitchFamily="49"/>
                        <a:cs typeface="Arial" pitchFamily="34"/>
                      </a:endParaRPr>
                    </a:p>
                  </a:txBody>
                  <a:tcPr marL="0" marR="0" marT="0" marB="0"/>
                </a:tc>
                <a:tc>
                  <a:txBody>
                    <a:bodyPr/>
                    <a:lstStyle/>
                    <a:p>
                      <a:pPr marL="66678" lvl="0">
                        <a:spcBef>
                          <a:spcPts val="605"/>
                        </a:spcBef>
                      </a:pPr>
                      <a:r>
                        <a:rPr lang="fr-FR" sz="1600" dirty="0"/>
                        <a:t>-40C</a:t>
                      </a:r>
                      <a:r>
                        <a:rPr lang="fr-FR" sz="1600" spc="10" dirty="0"/>
                        <a:t> </a:t>
                      </a:r>
                      <a:r>
                        <a:rPr lang="fr-FR" sz="1600" dirty="0"/>
                        <a:t>-</a:t>
                      </a:r>
                      <a:r>
                        <a:rPr lang="fr-FR" sz="1600" spc="-5" dirty="0"/>
                        <a:t> </a:t>
                      </a:r>
                      <a:r>
                        <a:rPr lang="fr-FR" sz="1600" dirty="0"/>
                        <a:t>125C</a:t>
                      </a:r>
                      <a:endParaRPr lang="fr-FR" sz="1400" dirty="0">
                        <a:latin typeface="Courier New" pitchFamily="49"/>
                        <a:ea typeface="Courier New" pitchFamily="49"/>
                        <a:cs typeface="Arial" pitchFamily="34"/>
                      </a:endParaRPr>
                    </a:p>
                  </a:txBody>
                  <a:tcPr marL="0" marR="0" marT="0" marB="0"/>
                </a:tc>
                <a:extLst>
                  <a:ext uri="{0D108BD9-81ED-4DB2-BD59-A6C34878D82A}">
                    <a16:rowId xmlns:a16="http://schemas.microsoft.com/office/drawing/2014/main" val="3730477306"/>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906787B-772D-A727-8292-673D708E1E4E}"/>
              </a:ext>
            </a:extLst>
          </p:cNvPr>
          <p:cNvSpPr txBox="1">
            <a:spLocks noGrp="1"/>
          </p:cNvSpPr>
          <p:nvPr>
            <p:ph type="title"/>
          </p:nvPr>
        </p:nvSpPr>
        <p:spPr>
          <a:xfrm>
            <a:off x="913775" y="826954"/>
            <a:ext cx="10364449" cy="1596176"/>
          </a:xfrm>
        </p:spPr>
        <p:txBody>
          <a:bodyPr/>
          <a:lstStyle/>
          <a:p>
            <a:pPr lvl="0"/>
            <a:r>
              <a:rPr lang="fr-FR" dirty="0"/>
              <a:t>CARTE ARDUINO NANO</a:t>
            </a:r>
          </a:p>
        </p:txBody>
      </p:sp>
      <p:pic>
        <p:nvPicPr>
          <p:cNvPr id="10" name="Picture 6" descr="utiliser un arduino nano">
            <a:extLst>
              <a:ext uri="{FF2B5EF4-FFF2-40B4-BE49-F238E27FC236}">
                <a16:creationId xmlns:a16="http://schemas.microsoft.com/office/drawing/2014/main" id="{6C4A3B13-5BBB-E7D6-735F-41068891A9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5444" y="1953856"/>
            <a:ext cx="8141110" cy="39032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sp>
        <p:nvSpPr>
          <p:cNvPr id="2" name="Title 1"/>
          <p:cNvSpPr txBox="1">
            <a:spLocks noGrp="1"/>
          </p:cNvSpPr>
          <p:nvPr>
            <p:ph type="title"/>
          </p:nvPr>
        </p:nvSpPr>
        <p:spPr>
          <a:xfrm>
            <a:off x="1696202" y="291080"/>
            <a:ext cx="10364449" cy="1596176"/>
          </a:xfrm>
        </p:spPr>
        <p:txBody>
          <a:bodyPr/>
          <a:lstStyle/>
          <a:p>
            <a:pPr lvl="0"/>
            <a:r>
              <a:rPr lang="fr-FR"/>
              <a:t>Capteur d'humidité de sol </a:t>
            </a:r>
          </a:p>
        </p:txBody>
      </p:sp>
      <p:pic>
        <p:nvPicPr>
          <p:cNvPr id="3" name="Content Placeholder 2" descr="ARD SEN WET3: Arduino - Capteur d'humidité pour l'humidité du sol chez  reichelt elektronik"/>
          <p:cNvPicPr>
            <a:picLocks noGrp="1" noChangeAspect="1"/>
          </p:cNvPicPr>
          <p:nvPr>
            <p:ph idx="1"/>
          </p:nvPr>
        </p:nvPicPr>
        <p:blipFill>
          <a:blip r:embed="rId2"/>
          <a:srcRect/>
          <a:stretch>
            <a:fillRect/>
          </a:stretch>
        </p:blipFill>
        <p:spPr>
          <a:xfrm>
            <a:off x="8186888" y="2696903"/>
            <a:ext cx="3793296" cy="3424235"/>
          </a:xfrm>
        </p:spPr>
      </p:pic>
      <mc:AlternateContent xmlns:mc="http://schemas.openxmlformats.org/markup-compatibility/2006" xmlns:a14="http://schemas.microsoft.com/office/drawing/2010/main">
        <mc:Choice Requires="a14">
          <p:sp>
            <p:nvSpPr>
              <p:cNvPr id="4" name="TextBox 5"/>
              <p:cNvSpPr txBox="1"/>
              <p:nvPr/>
            </p:nvSpPr>
            <p:spPr>
              <a:xfrm>
                <a:off x="405353" y="4208562"/>
                <a:ext cx="9426805" cy="596380"/>
              </a:xfrm>
              <a:prstGeom prst="rect">
                <a:avLst/>
              </a:prstGeom>
              <a:noFill/>
              <a:ln cap="flat">
                <a:noFill/>
              </a:ln>
            </p:spPr>
            <p:txBody>
              <a:bodyPr vert="horz" wrap="square" lIns="0" tIns="0" rIns="0" bIns="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400" b="0" i="0" u="none" strike="noStrike" kern="1200" cap="none" spc="0" baseline="0" dirty="0">
                    <a:solidFill>
                      <a:srgbClr val="000000"/>
                    </a:solidFill>
                    <a:uFillTx/>
                    <a:latin typeface="Söhne"/>
                  </a:rPr>
                  <a:t>Humidité du sol (H) </a:t>
                </a:r>
                <a14:m>
                  <m:oMath xmlns:m="http://schemas.openxmlformats.org/officeDocument/2006/math">
                    <m:r>
                      <a:rPr lang="en-US">
                        <a:latin typeface="Cambria Math" panose="02040503050406030204" pitchFamily="18" charset="0"/>
                      </a:rPr>
                      <m:t>=</m:t>
                    </m:r>
                    <m:f>
                      <m:fPr>
                        <m:ctrlPr>
                          <a:rPr lang="en-US" i="1">
                            <a:latin typeface="Cambria Math" panose="02040503050406030204" pitchFamily="18" charset="0"/>
                          </a:rPr>
                        </m:ctrlPr>
                      </m:fPr>
                      <m:num>
                        <m:r>
                          <m:rPr>
                            <m:nor/>
                          </m:rPr>
                          <a:rPr lang="en-US" i="1">
                            <a:latin typeface="Cambria Math" panose="02040503050406030204" pitchFamily="18" charset="0"/>
                          </a:rPr>
                          <m:t>(</m:t>
                        </m:r>
                        <m:r>
                          <m:rPr>
                            <m:nor/>
                          </m:rPr>
                          <a:rPr lang="en-US" i="1">
                            <a:latin typeface="Cambria Math" panose="02040503050406030204" pitchFamily="18" charset="0"/>
                          </a:rPr>
                          <m:t>Poids</m:t>
                        </m:r>
                        <m:r>
                          <m:rPr>
                            <m:nor/>
                          </m:rPr>
                          <a:rPr lang="en-US" i="1">
                            <a:latin typeface="Cambria Math" panose="02040503050406030204" pitchFamily="18" charset="0"/>
                          </a:rPr>
                          <m:t> </m:t>
                        </m:r>
                        <m:r>
                          <m:rPr>
                            <m:nor/>
                          </m:rPr>
                          <a:rPr lang="en-US" i="1">
                            <a:latin typeface="Cambria Math" panose="02040503050406030204" pitchFamily="18" charset="0"/>
                          </a:rPr>
                          <m:t>sec</m:t>
                        </m:r>
                        <m:r>
                          <m:rPr>
                            <m:nor/>
                          </m:rPr>
                          <a:rPr lang="en-US" i="1">
                            <a:latin typeface="Cambria Math" panose="02040503050406030204" pitchFamily="18" charset="0"/>
                          </a:rPr>
                          <m:t> − </m:t>
                        </m:r>
                        <m:r>
                          <m:rPr>
                            <m:nor/>
                          </m:rPr>
                          <a:rPr lang="en-US" i="1">
                            <a:latin typeface="Cambria Math" panose="02040503050406030204" pitchFamily="18" charset="0"/>
                          </a:rPr>
                          <m:t>Poids</m:t>
                        </m:r>
                        <m:r>
                          <m:rPr>
                            <m:nor/>
                          </m:rPr>
                          <a:rPr lang="en-US" i="1">
                            <a:latin typeface="Cambria Math" panose="02040503050406030204" pitchFamily="18" charset="0"/>
                          </a:rPr>
                          <m:t> </m:t>
                        </m:r>
                        <m:r>
                          <m:rPr>
                            <m:nor/>
                          </m:rPr>
                          <a:rPr lang="en-US" i="1">
                            <a:latin typeface="Cambria Math" panose="02040503050406030204" pitchFamily="18" charset="0"/>
                          </a:rPr>
                          <m:t>sec</m:t>
                        </m:r>
                        <m:r>
                          <m:rPr>
                            <m:nor/>
                          </m:rPr>
                          <a:rPr lang="en-US" i="1">
                            <a:latin typeface="Cambria Math" panose="02040503050406030204" pitchFamily="18" charset="0"/>
                          </a:rPr>
                          <m:t> </m:t>
                        </m:r>
                        <m:r>
                          <m:rPr>
                            <m:nor/>
                          </m:rPr>
                          <a:rPr lang="en-US" i="1">
                            <a:latin typeface="Cambria Math" panose="02040503050406030204" pitchFamily="18" charset="0"/>
                          </a:rPr>
                          <m:t>apr</m:t>
                        </m:r>
                        <m:r>
                          <m:rPr>
                            <m:nor/>
                          </m:rPr>
                          <a:rPr lang="en-US" i="1">
                            <a:latin typeface="Cambria Math" panose="02040503050406030204" pitchFamily="18" charset="0"/>
                          </a:rPr>
                          <m:t>è</m:t>
                        </m:r>
                        <m:r>
                          <m:rPr>
                            <m:nor/>
                          </m:rPr>
                          <a:rPr lang="en-US" i="1">
                            <a:latin typeface="Cambria Math" panose="02040503050406030204" pitchFamily="18" charset="0"/>
                          </a:rPr>
                          <m:t>s</m:t>
                        </m:r>
                        <m:r>
                          <m:rPr>
                            <m:nor/>
                          </m:rPr>
                          <a:rPr lang="en-US" i="1">
                            <a:latin typeface="Cambria Math" panose="02040503050406030204" pitchFamily="18" charset="0"/>
                          </a:rPr>
                          <m:t> </m:t>
                        </m:r>
                        <m:r>
                          <m:rPr>
                            <m:nor/>
                          </m:rPr>
                          <a:rPr lang="en-US" i="1">
                            <a:latin typeface="Cambria Math" panose="02040503050406030204" pitchFamily="18" charset="0"/>
                          </a:rPr>
                          <m:t>s</m:t>
                        </m:r>
                        <m:r>
                          <m:rPr>
                            <m:nor/>
                          </m:rPr>
                          <a:rPr lang="en-US" i="1">
                            <a:latin typeface="Cambria Math" panose="02040503050406030204" pitchFamily="18" charset="0"/>
                          </a:rPr>
                          <m:t>é</m:t>
                        </m:r>
                        <m:r>
                          <m:rPr>
                            <m:nor/>
                          </m:rPr>
                          <a:rPr lang="en-US" i="1">
                            <a:latin typeface="Cambria Math" panose="02040503050406030204" pitchFamily="18" charset="0"/>
                          </a:rPr>
                          <m:t>chage</m:t>
                        </m:r>
                        <m:r>
                          <m:rPr>
                            <m:nor/>
                          </m:rPr>
                          <a:rPr lang="en-US" i="1">
                            <a:latin typeface="Cambria Math" panose="02040503050406030204" pitchFamily="18" charset="0"/>
                          </a:rPr>
                          <m:t>)</m:t>
                        </m:r>
                      </m:num>
                      <m:den>
                        <m:r>
                          <m:rPr>
                            <m:nor/>
                          </m:rPr>
                          <a:rPr lang="en-US" i="1">
                            <a:latin typeface="Cambria Math" panose="02040503050406030204" pitchFamily="18" charset="0"/>
                          </a:rPr>
                          <m:t>Poids</m:t>
                        </m:r>
                        <m:r>
                          <m:rPr>
                            <m:nor/>
                          </m:rPr>
                          <a:rPr lang="en-US" i="1">
                            <a:latin typeface="Cambria Math" panose="02040503050406030204" pitchFamily="18" charset="0"/>
                          </a:rPr>
                          <m:t> </m:t>
                        </m:r>
                        <m:r>
                          <m:rPr>
                            <m:nor/>
                          </m:rPr>
                          <a:rPr lang="en-US" i="1">
                            <a:latin typeface="Cambria Math" panose="02040503050406030204" pitchFamily="18" charset="0"/>
                          </a:rPr>
                          <m:t>sec</m:t>
                        </m:r>
                      </m:den>
                    </m:f>
                    <m:r>
                      <a:rPr lang="en-US" i="0">
                        <a:latin typeface="Cambria Math" panose="02040503050406030204" pitchFamily="18" charset="0"/>
                      </a:rPr>
                      <m:t> ∗100</m:t>
                    </m:r>
                  </m:oMath>
                </a14:m>
                <a:endParaRPr lang="fr-FR" sz="2400" b="0" i="0" u="none" strike="noStrike" kern="1200" cap="none" spc="0" baseline="0" dirty="0">
                  <a:solidFill>
                    <a:srgbClr val="000000"/>
                  </a:solidFill>
                  <a:uFillTx/>
                  <a:latin typeface="Calibri"/>
                </a:endParaRPr>
              </a:p>
            </p:txBody>
          </p:sp>
        </mc:Choice>
        <mc:Fallback xmlns="">
          <p:sp>
            <p:nvSpPr>
              <p:cNvPr id="4" name="TextBox 5"/>
              <p:cNvSpPr txBox="1">
                <a:spLocks noRot="1" noChangeAspect="1" noMove="1" noResize="1" noEditPoints="1" noAdjustHandles="1" noChangeArrowheads="1" noChangeShapeType="1" noTextEdit="1"/>
              </p:cNvSpPr>
              <p:nvPr/>
            </p:nvSpPr>
            <p:spPr>
              <a:xfrm>
                <a:off x="405353" y="4208562"/>
                <a:ext cx="9426805" cy="596380"/>
              </a:xfrm>
              <a:prstGeom prst="rect">
                <a:avLst/>
              </a:prstGeom>
              <a:blipFill>
                <a:blip r:embed="rId3"/>
                <a:stretch>
                  <a:fillRect l="-1939" t="-8163"/>
                </a:stretch>
              </a:blipFill>
              <a:ln cap="flat">
                <a:noFill/>
              </a:ln>
            </p:spPr>
            <p:txBody>
              <a:bodyPr/>
              <a:lstStyle/>
              <a:p>
                <a:r>
                  <a:rPr lang="en-US">
                    <a:noFill/>
                  </a:rPr>
                  <a:t> </a:t>
                </a:r>
              </a:p>
            </p:txBody>
          </p:sp>
        </mc:Fallback>
      </mc:AlternateContent>
      <p:sp>
        <p:nvSpPr>
          <p:cNvPr id="5" name="Rectangle 6"/>
          <p:cNvSpPr/>
          <p:nvPr/>
        </p:nvSpPr>
        <p:spPr>
          <a:xfrm>
            <a:off x="1319753" y="2222467"/>
            <a:ext cx="9219410" cy="1159495"/>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Söhne"/>
              </a:rPr>
              <a:t>Un capteur d'humidité de sol est un capteur passif et analogique qui  mesure la quantité d'eau dans le sol. Il peut être utilisé pour surveiller les niveaux d'humidité pour l'agriculture, les jardins, les pelouses, etc.</a:t>
            </a:r>
            <a:endParaRPr lang="fr-FR" sz="1800" b="0" i="0" u="none" strike="noStrike" kern="1200" cap="none" spc="0" baseline="0" dirty="0">
              <a:solidFill>
                <a:srgbClr val="000000"/>
              </a:solidFill>
              <a:uFillTx/>
              <a:latin typeface="Calibri"/>
            </a:endParaRPr>
          </a:p>
        </p:txBody>
      </p:sp>
      <p:pic>
        <p:nvPicPr>
          <p:cNvPr id="6" name="Picture 4" descr="Résistance variable — Wikipédia"/>
          <p:cNvPicPr>
            <a:picLocks noChangeAspect="1"/>
          </p:cNvPicPr>
          <p:nvPr/>
        </p:nvPicPr>
        <p:blipFill>
          <a:blip r:embed="rId4"/>
          <a:srcRect/>
          <a:stretch>
            <a:fillRect/>
          </a:stretch>
        </p:blipFill>
        <p:spPr>
          <a:xfrm>
            <a:off x="4171364" y="5091114"/>
            <a:ext cx="1894783" cy="1515828"/>
          </a:xfrm>
          <a:prstGeom prst="rect">
            <a:avLst/>
          </a:prstGeom>
          <a:noFill/>
          <a:ln cap="flat">
            <a:noFill/>
          </a:ln>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circle(in)">
                                      <p:cBhvr>
                                        <p:cTn id="15" dur="20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circle(in)">
                                      <p:cBhvr>
                                        <p:cTn id="2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Capteur DHT21</a:t>
            </a:r>
          </a:p>
        </p:txBody>
      </p:sp>
      <p:pic>
        <p:nvPicPr>
          <p:cNvPr id="3" name="Content Placeholder 2" descr="DHT21/AM2301 Capacitive Digital Temperature Humidity Sensor - Temperature  Module - Arduino, Robotics, Raspberry Pi, ESP8266, Learning DIY,  Development board ICStation"/>
          <p:cNvPicPr>
            <a:picLocks noGrp="1" noChangeAspect="1"/>
          </p:cNvPicPr>
          <p:nvPr>
            <p:ph idx="1"/>
          </p:nvPr>
        </p:nvPicPr>
        <p:blipFill>
          <a:blip r:embed="rId2"/>
          <a:srcRect/>
          <a:stretch>
            <a:fillRect/>
          </a:stretch>
        </p:blipFill>
        <p:spPr>
          <a:xfrm>
            <a:off x="7832403" y="3688832"/>
            <a:ext cx="4264057" cy="3087279"/>
          </a:xfrm>
        </p:spPr>
      </p:pic>
      <p:sp>
        <p:nvSpPr>
          <p:cNvPr id="4" name="Rectangle 3"/>
          <p:cNvSpPr/>
          <p:nvPr/>
        </p:nvSpPr>
        <p:spPr>
          <a:xfrm>
            <a:off x="1046375" y="2174543"/>
            <a:ext cx="10642866" cy="1596176"/>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Source Sans Pro" pitchFamily="34"/>
              </a:rPr>
              <a:t>Le capteur DHT21 est un capteur intégré dans un boîtier précâblé pour détecter la température et le taux d'humidité dans l’air </a:t>
            </a:r>
            <a:endParaRPr lang="fr-FR" sz="1800" b="0" i="0" u="none" strike="noStrike" kern="1200" cap="none" spc="0" baseline="0" dirty="0">
              <a:solidFill>
                <a:srgbClr val="000000"/>
              </a:solidFill>
              <a:uFillTx/>
              <a:latin typeface="Calibri"/>
            </a:endParaRPr>
          </a:p>
        </p:txBody>
      </p:sp>
      <p:sp>
        <p:nvSpPr>
          <p:cNvPr id="5" name="Rectangle 4"/>
          <p:cNvSpPr/>
          <p:nvPr/>
        </p:nvSpPr>
        <p:spPr>
          <a:xfrm>
            <a:off x="1740816" y="4430597"/>
            <a:ext cx="4355186" cy="1447010"/>
          </a:xfrm>
          <a:prstGeom prst="rect">
            <a:avLst/>
          </a:prstGeom>
          <a:noFill/>
          <a:ln w="9528" cap="flat">
            <a:solidFill>
              <a:srgbClr val="000000"/>
            </a:solidFill>
            <a:prstDash val="solid"/>
            <a:roun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400" b="1" i="0" u="none" strike="noStrike" kern="1200" cap="none" spc="0" baseline="0" dirty="0">
                <a:solidFill>
                  <a:srgbClr val="000000"/>
                </a:solidFill>
                <a:uFillTx/>
                <a:latin typeface="Calibri"/>
              </a:rPr>
              <a:t>Humidité E [ 0% , 99,99% ]</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400" b="1" i="0" u="none" strike="noStrike" kern="1200" cap="none" spc="0" baseline="0" dirty="0">
                <a:solidFill>
                  <a:srgbClr val="000000"/>
                </a:solidFill>
                <a:uFillTx/>
                <a:latin typeface="Calibri"/>
              </a:rPr>
              <a:t>Température E [-40°C, +80°C]</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par>
                                <p:cTn id="13" presetID="6"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circle(in)">
                                      <p:cBhvr>
                                        <p:cTn id="15"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name="Slide12">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dirty="0"/>
              <a:t>Capteur DHT21</a:t>
            </a:r>
          </a:p>
        </p:txBody>
      </p:sp>
      <p:sp>
        <p:nvSpPr>
          <p:cNvPr id="3" name="Rectangle 3"/>
          <p:cNvSpPr/>
          <p:nvPr/>
        </p:nvSpPr>
        <p:spPr>
          <a:xfrm>
            <a:off x="791852" y="1857082"/>
            <a:ext cx="10689994" cy="1140640"/>
          </a:xfrm>
          <a:prstGeom prst="rect">
            <a:avLst/>
          </a:prstGeom>
          <a:no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rgbClr val="000000"/>
                </a:solidFill>
                <a:uFillTx/>
                <a:latin typeface="Söhne"/>
              </a:rPr>
              <a:t>Il utilise un capteur capacitif humide pour mesurer l'humidité et un thermistance CTN pour mesurer la température.</a:t>
            </a:r>
            <a:endParaRPr lang="fr-FR" sz="1800" b="0" i="0" u="none" strike="noStrike" kern="1200" cap="none" spc="0" baseline="0" dirty="0">
              <a:solidFill>
                <a:srgbClr val="000000"/>
              </a:solidFill>
              <a:uFillTx/>
              <a:latin typeface="Calibri"/>
            </a:endParaRPr>
          </a:p>
        </p:txBody>
      </p:sp>
      <p:pic>
        <p:nvPicPr>
          <p:cNvPr id="4" name="image19.jpeg"/>
          <p:cNvPicPr>
            <a:picLocks noChangeAspect="1"/>
          </p:cNvPicPr>
          <p:nvPr/>
        </p:nvPicPr>
        <p:blipFill>
          <a:blip r:embed="rId2"/>
          <a:stretch>
            <a:fillRect/>
          </a:stretch>
        </p:blipFill>
        <p:spPr>
          <a:xfrm>
            <a:off x="2666564" y="2997723"/>
            <a:ext cx="6940570" cy="2839074"/>
          </a:xfrm>
          <a:prstGeom prst="rect">
            <a:avLst/>
          </a:prstGeom>
          <a:noFill/>
          <a:ln cap="flat">
            <a:noFill/>
          </a:ln>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name="Slide13">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RELAIS</a:t>
            </a:r>
          </a:p>
        </p:txBody>
      </p:sp>
      <p:pic>
        <p:nvPicPr>
          <p:cNvPr id="3" name="image31.jpeg"/>
          <p:cNvPicPr>
            <a:picLocks noGrp="1" noChangeAspect="1"/>
          </p:cNvPicPr>
          <p:nvPr>
            <p:ph idx="1"/>
          </p:nvPr>
        </p:nvPicPr>
        <p:blipFill>
          <a:blip r:embed="rId2"/>
          <a:stretch>
            <a:fillRect/>
          </a:stretch>
        </p:blipFill>
        <p:spPr>
          <a:xfrm>
            <a:off x="7088959" y="2632191"/>
            <a:ext cx="3809701" cy="2418213"/>
          </a:xfrm>
        </p:spPr>
      </p:pic>
      <p:pic>
        <p:nvPicPr>
          <p:cNvPr id="4" name="image32.jpeg"/>
          <p:cNvPicPr>
            <a:picLocks noChangeAspect="1"/>
          </p:cNvPicPr>
          <p:nvPr/>
        </p:nvPicPr>
        <p:blipFill>
          <a:blip r:embed="rId3"/>
          <a:stretch>
            <a:fillRect/>
          </a:stretch>
        </p:blipFill>
        <p:spPr>
          <a:xfrm>
            <a:off x="789209" y="1776093"/>
            <a:ext cx="5146042" cy="1652906"/>
          </a:xfrm>
          <a:prstGeom prst="rect">
            <a:avLst/>
          </a:prstGeom>
          <a:noFill/>
          <a:ln cap="flat">
            <a:noFill/>
          </a:ln>
        </p:spPr>
      </p:pic>
      <p:pic>
        <p:nvPicPr>
          <p:cNvPr id="5" name="image33.jpeg"/>
          <p:cNvPicPr>
            <a:picLocks noChangeAspect="1"/>
          </p:cNvPicPr>
          <p:nvPr/>
        </p:nvPicPr>
        <p:blipFill>
          <a:blip r:embed="rId4"/>
          <a:stretch>
            <a:fillRect/>
          </a:stretch>
        </p:blipFill>
        <p:spPr>
          <a:xfrm>
            <a:off x="765398" y="4167442"/>
            <a:ext cx="5193663" cy="1765935"/>
          </a:xfrm>
          <a:prstGeom prst="rect">
            <a:avLst/>
          </a:prstGeom>
          <a:noFill/>
          <a:ln cap="flat">
            <a:noFill/>
          </a:ln>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14">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Pompe d’eau</a:t>
            </a:r>
          </a:p>
        </p:txBody>
      </p:sp>
      <p:pic>
        <p:nvPicPr>
          <p:cNvPr id="3" name="image38.jpeg"/>
          <p:cNvPicPr>
            <a:picLocks noGrp="1" noChangeAspect="1"/>
          </p:cNvPicPr>
          <p:nvPr>
            <p:ph idx="1"/>
          </p:nvPr>
        </p:nvPicPr>
        <p:blipFill>
          <a:blip r:embed="rId2"/>
          <a:stretch>
            <a:fillRect/>
          </a:stretch>
        </p:blipFill>
        <p:spPr>
          <a:xfrm>
            <a:off x="1770776" y="2366960"/>
            <a:ext cx="3628055" cy="3424235"/>
          </a:xfrm>
        </p:spPr>
      </p:pic>
      <p:sp>
        <p:nvSpPr>
          <p:cNvPr id="4" name="Rectangle 3">
            <a:extLst>
              <a:ext uri="{FF2B5EF4-FFF2-40B4-BE49-F238E27FC236}">
                <a16:creationId xmlns:a16="http://schemas.microsoft.com/office/drawing/2014/main" id="{C51448B2-D897-A73E-B0F5-321F57CA40DA}"/>
              </a:ext>
            </a:extLst>
          </p:cNvPr>
          <p:cNvSpPr/>
          <p:nvPr/>
        </p:nvSpPr>
        <p:spPr>
          <a:xfrm>
            <a:off x="6096000" y="2496083"/>
            <a:ext cx="5958974" cy="316598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285750" indent="-285750">
              <a:buFont typeface="Wingdings" panose="05000000000000000000" pitchFamily="2" charset="2"/>
              <a:buChar char="v"/>
            </a:pPr>
            <a:r>
              <a:rPr lang="fr-FR" dirty="0"/>
              <a:t>Alimentation : 3v </a:t>
            </a:r>
          </a:p>
          <a:p>
            <a:pPr marL="285750" indent="-285750">
              <a:buFont typeface="Wingdings" panose="05000000000000000000" pitchFamily="2" charset="2"/>
              <a:buChar char="v"/>
            </a:pPr>
            <a:r>
              <a:rPr lang="fr-FR" dirty="0"/>
              <a:t>Consommation : 120mA</a:t>
            </a:r>
          </a:p>
          <a:p>
            <a:pPr marL="285750" indent="-285750">
              <a:buFont typeface="Wingdings" panose="05000000000000000000" pitchFamily="2" charset="2"/>
              <a:buChar char="v"/>
            </a:pPr>
            <a:r>
              <a:rPr lang="fr-FR" dirty="0"/>
              <a:t>Lorsqu'elle est alimentée, la pompe aspire l'eau du côté du boîtier en plastique et la pousse dehors. La pompe doit être amorcée en la maintenant toujours dans l'eau. Inverser la polarité ne le transforme pas en aspirateur. </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name="Slide15">
    <p:spTree>
      <p:nvGrpSpPr>
        <p:cNvPr id="1" name=""/>
        <p:cNvGrpSpPr/>
        <p:nvPr/>
      </p:nvGrpSpPr>
      <p:grpSpPr>
        <a:xfrm>
          <a:off x="0" y="0"/>
          <a:ext cx="0" cy="0"/>
          <a:chOff x="0" y="0"/>
          <a:chExt cx="0" cy="0"/>
        </a:xfrm>
      </p:grpSpPr>
      <p:sp>
        <p:nvSpPr>
          <p:cNvPr id="2" name="Title 3"/>
          <p:cNvSpPr txBox="1">
            <a:spLocks noGrp="1"/>
          </p:cNvSpPr>
          <p:nvPr>
            <p:ph type="ctrTitle"/>
          </p:nvPr>
        </p:nvSpPr>
        <p:spPr/>
        <p:txBody>
          <a:bodyPr>
            <a:normAutofit/>
          </a:bodyPr>
          <a:lstStyle/>
          <a:p>
            <a:pPr lvl="0"/>
            <a:r>
              <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Réalisation Pratique </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name="Slide1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1465EA-2CE8-DEB7-2F02-68029136D2F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3341" y="94821"/>
            <a:ext cx="1420156" cy="1277332"/>
          </a:xfrm>
          <a:prstGeom prst="rect">
            <a:avLst/>
          </a:prstGeom>
        </p:spPr>
      </p:pic>
      <p:pic>
        <p:nvPicPr>
          <p:cNvPr id="7" name="Picture 6">
            <a:extLst>
              <a:ext uri="{FF2B5EF4-FFF2-40B4-BE49-F238E27FC236}">
                <a16:creationId xmlns:a16="http://schemas.microsoft.com/office/drawing/2014/main" id="{98F70372-5D72-40C7-1650-2ED70C34FE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606344">
            <a:off x="180400" y="786473"/>
            <a:ext cx="1253252" cy="1253252"/>
          </a:xfrm>
          <a:prstGeom prst="rect">
            <a:avLst/>
          </a:prstGeom>
        </p:spPr>
      </p:pic>
      <p:pic>
        <p:nvPicPr>
          <p:cNvPr id="9" name="Picture 8">
            <a:extLst>
              <a:ext uri="{FF2B5EF4-FFF2-40B4-BE49-F238E27FC236}">
                <a16:creationId xmlns:a16="http://schemas.microsoft.com/office/drawing/2014/main" id="{19FF9449-0BFF-4C78-00EA-4F4894BCCC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8608" y="2173689"/>
            <a:ext cx="2510622" cy="2510622"/>
          </a:xfrm>
          <a:prstGeom prst="rect">
            <a:avLst/>
          </a:prstGeom>
        </p:spPr>
      </p:pic>
      <p:pic>
        <p:nvPicPr>
          <p:cNvPr id="11" name="Picture 10">
            <a:extLst>
              <a:ext uri="{FF2B5EF4-FFF2-40B4-BE49-F238E27FC236}">
                <a16:creationId xmlns:a16="http://schemas.microsoft.com/office/drawing/2014/main" id="{9D830B22-2BA2-B29A-F331-9E4B418B0BC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12666" y="4091131"/>
            <a:ext cx="2510623" cy="2510623"/>
          </a:xfrm>
          <a:prstGeom prst="rect">
            <a:avLst/>
          </a:prstGeom>
        </p:spPr>
      </p:pic>
      <p:pic>
        <p:nvPicPr>
          <p:cNvPr id="13" name="Picture 12">
            <a:extLst>
              <a:ext uri="{FF2B5EF4-FFF2-40B4-BE49-F238E27FC236}">
                <a16:creationId xmlns:a16="http://schemas.microsoft.com/office/drawing/2014/main" id="{231AC984-F109-2CDE-7601-4D146A64EEE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15852" y="3265223"/>
            <a:ext cx="2908436" cy="1566081"/>
          </a:xfrm>
          <a:prstGeom prst="rect">
            <a:avLst/>
          </a:prstGeom>
        </p:spPr>
      </p:pic>
      <p:pic>
        <p:nvPicPr>
          <p:cNvPr id="17" name="Picture 16">
            <a:extLst>
              <a:ext uri="{FF2B5EF4-FFF2-40B4-BE49-F238E27FC236}">
                <a16:creationId xmlns:a16="http://schemas.microsoft.com/office/drawing/2014/main" id="{D8D5CC12-C837-2668-1945-4AC1368E78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25025" y="89416"/>
            <a:ext cx="2466975" cy="1847850"/>
          </a:xfrm>
          <a:prstGeom prst="rect">
            <a:avLst/>
          </a:prstGeom>
        </p:spPr>
      </p:pic>
      <p:sp>
        <p:nvSpPr>
          <p:cNvPr id="18" name="Oval 17">
            <a:extLst>
              <a:ext uri="{FF2B5EF4-FFF2-40B4-BE49-F238E27FC236}">
                <a16:creationId xmlns:a16="http://schemas.microsoft.com/office/drawing/2014/main" id="{4D42D532-FE15-5094-0992-55CE58FF7D17}"/>
              </a:ext>
            </a:extLst>
          </p:cNvPr>
          <p:cNvSpPr/>
          <p:nvPr/>
        </p:nvSpPr>
        <p:spPr>
          <a:xfrm>
            <a:off x="66961" y="53875"/>
            <a:ext cx="2400728" cy="211312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19" name="Oval 18">
            <a:extLst>
              <a:ext uri="{FF2B5EF4-FFF2-40B4-BE49-F238E27FC236}">
                <a16:creationId xmlns:a16="http://schemas.microsoft.com/office/drawing/2014/main" id="{C5F08684-73B8-8901-823F-61D469E8B90E}"/>
              </a:ext>
            </a:extLst>
          </p:cNvPr>
          <p:cNvSpPr/>
          <p:nvPr/>
        </p:nvSpPr>
        <p:spPr>
          <a:xfrm>
            <a:off x="9624941" y="29572"/>
            <a:ext cx="2500098" cy="211312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1" name="Oval 20">
            <a:extLst>
              <a:ext uri="{FF2B5EF4-FFF2-40B4-BE49-F238E27FC236}">
                <a16:creationId xmlns:a16="http://schemas.microsoft.com/office/drawing/2014/main" id="{5DBE6518-FFF1-95B2-F63B-D0FBF2187840}"/>
              </a:ext>
            </a:extLst>
          </p:cNvPr>
          <p:cNvSpPr/>
          <p:nvPr/>
        </p:nvSpPr>
        <p:spPr>
          <a:xfrm>
            <a:off x="2564426" y="2342861"/>
            <a:ext cx="2620371" cy="211312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2" name="Oval 21">
            <a:extLst>
              <a:ext uri="{FF2B5EF4-FFF2-40B4-BE49-F238E27FC236}">
                <a16:creationId xmlns:a16="http://schemas.microsoft.com/office/drawing/2014/main" id="{C3FB4BDF-DC1C-447D-8799-505186284C21}"/>
              </a:ext>
            </a:extLst>
          </p:cNvPr>
          <p:cNvSpPr/>
          <p:nvPr/>
        </p:nvSpPr>
        <p:spPr>
          <a:xfrm>
            <a:off x="5939050" y="4520820"/>
            <a:ext cx="2510623" cy="156608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3" name="Oval 22">
            <a:extLst>
              <a:ext uri="{FF2B5EF4-FFF2-40B4-BE49-F238E27FC236}">
                <a16:creationId xmlns:a16="http://schemas.microsoft.com/office/drawing/2014/main" id="{54429E59-8AAB-F722-C2F3-FEED8670D599}"/>
              </a:ext>
            </a:extLst>
          </p:cNvPr>
          <p:cNvSpPr/>
          <p:nvPr/>
        </p:nvSpPr>
        <p:spPr>
          <a:xfrm>
            <a:off x="9314758" y="3265223"/>
            <a:ext cx="2510623" cy="156608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pic>
        <p:nvPicPr>
          <p:cNvPr id="25" name="Picture 24">
            <a:extLst>
              <a:ext uri="{FF2B5EF4-FFF2-40B4-BE49-F238E27FC236}">
                <a16:creationId xmlns:a16="http://schemas.microsoft.com/office/drawing/2014/main" id="{C404A82E-D684-30C0-BA88-A13AAB2795B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1922" y="5175902"/>
            <a:ext cx="1735086" cy="1433026"/>
          </a:xfrm>
          <a:prstGeom prst="rect">
            <a:avLst/>
          </a:prstGeom>
        </p:spPr>
      </p:pic>
      <p:sp>
        <p:nvSpPr>
          <p:cNvPr id="27" name="Oval 26">
            <a:extLst>
              <a:ext uri="{FF2B5EF4-FFF2-40B4-BE49-F238E27FC236}">
                <a16:creationId xmlns:a16="http://schemas.microsoft.com/office/drawing/2014/main" id="{40B73D1E-BDCE-2E7C-4972-88EE6C045EC5}"/>
              </a:ext>
            </a:extLst>
          </p:cNvPr>
          <p:cNvSpPr/>
          <p:nvPr/>
        </p:nvSpPr>
        <p:spPr>
          <a:xfrm>
            <a:off x="52717" y="4844952"/>
            <a:ext cx="2197807" cy="193187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28" name="Arrow: Right 27">
            <a:extLst>
              <a:ext uri="{FF2B5EF4-FFF2-40B4-BE49-F238E27FC236}">
                <a16:creationId xmlns:a16="http://schemas.microsoft.com/office/drawing/2014/main" id="{060CC0A5-1A17-141C-BA6B-509CC09B2FD2}"/>
              </a:ext>
            </a:extLst>
          </p:cNvPr>
          <p:cNvSpPr/>
          <p:nvPr/>
        </p:nvSpPr>
        <p:spPr>
          <a:xfrm rot="2825749">
            <a:off x="2008261" y="2165367"/>
            <a:ext cx="978408" cy="320859"/>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0" name="Arrow: Right 29">
            <a:extLst>
              <a:ext uri="{FF2B5EF4-FFF2-40B4-BE49-F238E27FC236}">
                <a16:creationId xmlns:a16="http://schemas.microsoft.com/office/drawing/2014/main" id="{A2F4155A-377B-ACD8-B1DF-48026D571855}"/>
              </a:ext>
            </a:extLst>
          </p:cNvPr>
          <p:cNvSpPr/>
          <p:nvPr/>
        </p:nvSpPr>
        <p:spPr>
          <a:xfrm rot="2127056">
            <a:off x="5076322" y="4302263"/>
            <a:ext cx="978408" cy="320859"/>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3" name="Arrow: Right 32">
            <a:extLst>
              <a:ext uri="{FF2B5EF4-FFF2-40B4-BE49-F238E27FC236}">
                <a16:creationId xmlns:a16="http://schemas.microsoft.com/office/drawing/2014/main" id="{F71889EA-7292-D456-7D09-062C34EFB2E2}"/>
              </a:ext>
            </a:extLst>
          </p:cNvPr>
          <p:cNvSpPr/>
          <p:nvPr/>
        </p:nvSpPr>
        <p:spPr>
          <a:xfrm rot="19633952">
            <a:off x="8535481" y="4654579"/>
            <a:ext cx="978408" cy="320859"/>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4" name="Arrow: Right 33">
            <a:extLst>
              <a:ext uri="{FF2B5EF4-FFF2-40B4-BE49-F238E27FC236}">
                <a16:creationId xmlns:a16="http://schemas.microsoft.com/office/drawing/2014/main" id="{14572CA2-DF2D-CEDC-5AF9-45847CC4E8D4}"/>
              </a:ext>
            </a:extLst>
          </p:cNvPr>
          <p:cNvSpPr/>
          <p:nvPr/>
        </p:nvSpPr>
        <p:spPr>
          <a:xfrm rot="6190713">
            <a:off x="10203073" y="2543531"/>
            <a:ext cx="978408" cy="320859"/>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5" name="Arrow: Left-Right 34">
            <a:extLst>
              <a:ext uri="{FF2B5EF4-FFF2-40B4-BE49-F238E27FC236}">
                <a16:creationId xmlns:a16="http://schemas.microsoft.com/office/drawing/2014/main" id="{FB951849-5080-B3AE-A8CB-7B2A1445B6B7}"/>
              </a:ext>
            </a:extLst>
          </p:cNvPr>
          <p:cNvSpPr/>
          <p:nvPr/>
        </p:nvSpPr>
        <p:spPr>
          <a:xfrm rot="19141889">
            <a:off x="1838136" y="4498043"/>
            <a:ext cx="1216152" cy="357248"/>
          </a:xfrm>
          <a:prstGeom prst="lef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sp>
        <p:nvSpPr>
          <p:cNvPr id="36" name="TextBox 35">
            <a:extLst>
              <a:ext uri="{FF2B5EF4-FFF2-40B4-BE49-F238E27FC236}">
                <a16:creationId xmlns:a16="http://schemas.microsoft.com/office/drawing/2014/main" id="{31F0E37B-4708-3B7E-A7BD-6E0053C50C53}"/>
              </a:ext>
            </a:extLst>
          </p:cNvPr>
          <p:cNvSpPr txBox="1"/>
          <p:nvPr/>
        </p:nvSpPr>
        <p:spPr>
          <a:xfrm rot="20916135">
            <a:off x="1471140" y="2021875"/>
            <a:ext cx="2301015" cy="369332"/>
          </a:xfrm>
          <a:prstGeom prst="rect">
            <a:avLst/>
          </a:prstGeom>
          <a:noFill/>
        </p:spPr>
        <p:txBody>
          <a:bodyPr wrap="none" rtlCol="0">
            <a:spAutoFit/>
          </a:bodyPr>
          <a:lstStyle/>
          <a:p>
            <a:r>
              <a:rPr lang="fr-MA" b="1" dirty="0"/>
              <a:t>Communication filaire</a:t>
            </a:r>
          </a:p>
        </p:txBody>
      </p:sp>
      <p:sp>
        <p:nvSpPr>
          <p:cNvPr id="37" name="TextBox 36">
            <a:extLst>
              <a:ext uri="{FF2B5EF4-FFF2-40B4-BE49-F238E27FC236}">
                <a16:creationId xmlns:a16="http://schemas.microsoft.com/office/drawing/2014/main" id="{63B04975-3713-EBA4-6C6E-9885E1D41D60}"/>
              </a:ext>
            </a:extLst>
          </p:cNvPr>
          <p:cNvSpPr txBox="1"/>
          <p:nvPr/>
        </p:nvSpPr>
        <p:spPr>
          <a:xfrm rot="1209142">
            <a:off x="1422042" y="4451230"/>
            <a:ext cx="2301015" cy="369332"/>
          </a:xfrm>
          <a:prstGeom prst="rect">
            <a:avLst/>
          </a:prstGeom>
          <a:noFill/>
        </p:spPr>
        <p:txBody>
          <a:bodyPr wrap="none" rtlCol="0">
            <a:spAutoFit/>
          </a:bodyPr>
          <a:lstStyle/>
          <a:p>
            <a:r>
              <a:rPr lang="fr-MA" b="1" dirty="0"/>
              <a:t>Communication filaire</a:t>
            </a:r>
          </a:p>
        </p:txBody>
      </p:sp>
      <p:sp>
        <p:nvSpPr>
          <p:cNvPr id="38" name="TextBox 37">
            <a:extLst>
              <a:ext uri="{FF2B5EF4-FFF2-40B4-BE49-F238E27FC236}">
                <a16:creationId xmlns:a16="http://schemas.microsoft.com/office/drawing/2014/main" id="{25357BC4-9782-B872-1F27-39A5E4F979E7}"/>
              </a:ext>
            </a:extLst>
          </p:cNvPr>
          <p:cNvSpPr txBox="1"/>
          <p:nvPr/>
        </p:nvSpPr>
        <p:spPr>
          <a:xfrm rot="20916135">
            <a:off x="4721783" y="4217163"/>
            <a:ext cx="2028119" cy="369332"/>
          </a:xfrm>
          <a:prstGeom prst="rect">
            <a:avLst/>
          </a:prstGeom>
          <a:noFill/>
        </p:spPr>
        <p:txBody>
          <a:bodyPr wrap="none" rtlCol="0">
            <a:spAutoFit/>
          </a:bodyPr>
          <a:lstStyle/>
          <a:p>
            <a:r>
              <a:rPr lang="fr-MA" b="1" dirty="0"/>
              <a:t>Communication I2c</a:t>
            </a:r>
          </a:p>
        </p:txBody>
      </p:sp>
      <p:sp>
        <p:nvSpPr>
          <p:cNvPr id="39" name="TextBox 38">
            <a:extLst>
              <a:ext uri="{FF2B5EF4-FFF2-40B4-BE49-F238E27FC236}">
                <a16:creationId xmlns:a16="http://schemas.microsoft.com/office/drawing/2014/main" id="{67A76ECC-2EF8-7DB9-B9D6-D6779B52052C}"/>
              </a:ext>
            </a:extLst>
          </p:cNvPr>
          <p:cNvSpPr txBox="1"/>
          <p:nvPr/>
        </p:nvSpPr>
        <p:spPr>
          <a:xfrm rot="990617">
            <a:off x="8026578" y="4596050"/>
            <a:ext cx="2178545" cy="369332"/>
          </a:xfrm>
          <a:prstGeom prst="rect">
            <a:avLst/>
          </a:prstGeom>
          <a:noFill/>
        </p:spPr>
        <p:txBody>
          <a:bodyPr wrap="none" rtlCol="0">
            <a:spAutoFit/>
          </a:bodyPr>
          <a:lstStyle/>
          <a:p>
            <a:r>
              <a:rPr lang="fr-MA" b="1" dirty="0"/>
              <a:t>Communication </a:t>
            </a:r>
            <a:r>
              <a:rPr lang="fr-MA" b="1" dirty="0" err="1"/>
              <a:t>WiFi</a:t>
            </a:r>
            <a:endParaRPr lang="fr-MA" b="1" dirty="0"/>
          </a:p>
        </p:txBody>
      </p:sp>
      <p:sp>
        <p:nvSpPr>
          <p:cNvPr id="40" name="TextBox 39">
            <a:extLst>
              <a:ext uri="{FF2B5EF4-FFF2-40B4-BE49-F238E27FC236}">
                <a16:creationId xmlns:a16="http://schemas.microsoft.com/office/drawing/2014/main" id="{7711B1B0-1113-AE14-4745-8B16B645B73E}"/>
              </a:ext>
            </a:extLst>
          </p:cNvPr>
          <p:cNvSpPr txBox="1"/>
          <p:nvPr/>
        </p:nvSpPr>
        <p:spPr>
          <a:xfrm rot="20817334">
            <a:off x="9550652" y="2580091"/>
            <a:ext cx="2542427" cy="369332"/>
          </a:xfrm>
          <a:prstGeom prst="rect">
            <a:avLst/>
          </a:prstGeom>
          <a:noFill/>
        </p:spPr>
        <p:txBody>
          <a:bodyPr wrap="none" rtlCol="0">
            <a:spAutoFit/>
          </a:bodyPr>
          <a:lstStyle/>
          <a:p>
            <a:r>
              <a:rPr lang="fr-MA" b="1" dirty="0"/>
              <a:t>Communication </a:t>
            </a:r>
            <a:r>
              <a:rPr lang="fr-MA" b="1" dirty="0" err="1"/>
              <a:t>WiFi</a:t>
            </a:r>
            <a:r>
              <a:rPr lang="fr-MA" b="1" dirty="0"/>
              <a:t>/4G</a:t>
            </a:r>
          </a:p>
        </p:txBody>
      </p:sp>
      <p:sp>
        <p:nvSpPr>
          <p:cNvPr id="43" name="Title 1">
            <a:extLst>
              <a:ext uri="{FF2B5EF4-FFF2-40B4-BE49-F238E27FC236}">
                <a16:creationId xmlns:a16="http://schemas.microsoft.com/office/drawing/2014/main" id="{EBEBC6E1-CD8A-3296-C4C4-38326004EB28}"/>
              </a:ext>
            </a:extLst>
          </p:cNvPr>
          <p:cNvSpPr txBox="1">
            <a:spLocks/>
          </p:cNvSpPr>
          <p:nvPr/>
        </p:nvSpPr>
        <p:spPr>
          <a:xfrm>
            <a:off x="913778" y="618518"/>
            <a:ext cx="10364449" cy="1596176"/>
          </a:xfrm>
          <a:prstGeom prst="rect">
            <a:avLst/>
          </a:prstGeom>
        </p:spPr>
        <p:txBody>
          <a:bodyPr/>
          <a:lstStyle>
            <a:lvl1pPr marL="0" marR="0" lvl="0" indent="0" algn="ctr" defTabSz="914400" rtl="0" fontAlgn="auto" hangingPunct="1">
              <a:lnSpc>
                <a:spcPct val="90000"/>
              </a:lnSpc>
              <a:spcBef>
                <a:spcPts val="0"/>
              </a:spcBef>
              <a:spcAft>
                <a:spcPts val="0"/>
              </a:spcAft>
              <a:buNone/>
              <a:tabLst/>
              <a:defRPr lang="en-US" sz="3600" b="0" i="0" u="none" strike="noStrike" kern="1200" cap="all" spc="0" baseline="0">
                <a:solidFill>
                  <a:srgbClr val="000000"/>
                </a:solidFill>
                <a:uFillTx/>
                <a:latin typeface="Tw Cen MT"/>
              </a:defRPr>
            </a:lvl1pPr>
          </a:lstStyle>
          <a:p>
            <a:r>
              <a:rPr lang="fr-MA" sz="2800" dirty="0"/>
              <a:t>Architecture du système irrigation</a:t>
            </a:r>
          </a:p>
          <a:p>
            <a:endParaRPr lang="fr-FR" sz="2800" dirty="0"/>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wipe(down)">
                                      <p:cBhvr>
                                        <p:cTn id="18" dur="500"/>
                                        <p:tgtEl>
                                          <p:spTgt spid="28"/>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ipe(down)">
                                      <p:cBhvr>
                                        <p:cTn id="21" dur="500"/>
                                        <p:tgtEl>
                                          <p:spTgt spid="3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wipe(down)">
                                      <p:cBhvr>
                                        <p:cTn id="29" dur="500"/>
                                        <p:tgtEl>
                                          <p:spTgt spid="21"/>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barn(inVertical)">
                                      <p:cBhvr>
                                        <p:cTn id="34" dur="500"/>
                                        <p:tgtEl>
                                          <p:spTgt spid="35"/>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barn(inVertical)">
                                      <p:cBhvr>
                                        <p:cTn id="37" dur="500"/>
                                        <p:tgtEl>
                                          <p:spTgt spid="3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barn(inVertical)">
                                      <p:cBhvr>
                                        <p:cTn id="42" dur="500"/>
                                        <p:tgtEl>
                                          <p:spTgt spid="25"/>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arn(inVertical)">
                                      <p:cBhvr>
                                        <p:cTn id="45" dur="500"/>
                                        <p:tgtEl>
                                          <p:spTgt spid="27"/>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barn(inVertical)">
                                      <p:cBhvr>
                                        <p:cTn id="50" dur="500"/>
                                        <p:tgtEl>
                                          <p:spTgt spid="30"/>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barn(inVertical)">
                                      <p:cBhvr>
                                        <p:cTn id="53" dur="500"/>
                                        <p:tgtEl>
                                          <p:spTgt spid="38"/>
                                        </p:tgtEl>
                                      </p:cBhvr>
                                    </p:animEffect>
                                  </p:childTnLst>
                                </p:cTn>
                              </p:par>
                            </p:childTnLst>
                          </p:cTn>
                        </p:par>
                      </p:childTnLst>
                    </p:cTn>
                  </p:par>
                  <p:par>
                    <p:cTn id="54" fill="hold">
                      <p:stCondLst>
                        <p:cond delay="indefinite"/>
                      </p:stCondLst>
                      <p:childTnLst>
                        <p:par>
                          <p:cTn id="55" fill="hold">
                            <p:stCondLst>
                              <p:cond delay="0"/>
                            </p:stCondLst>
                            <p:childTnLst>
                              <p:par>
                                <p:cTn id="56" presetID="16" presetClass="entr" presetSubtype="21" fill="hold" nodeType="click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barn(inVertical)">
                                      <p:cBhvr>
                                        <p:cTn id="58" dur="500"/>
                                        <p:tgtEl>
                                          <p:spTgt spid="11"/>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barn(inVertical)">
                                      <p:cBhvr>
                                        <p:cTn id="61" dur="500"/>
                                        <p:tgtEl>
                                          <p:spTgt spid="22"/>
                                        </p:tgtEl>
                                      </p:cBhvr>
                                    </p:animEffect>
                                  </p:childTnLst>
                                </p:cTn>
                              </p:par>
                            </p:childTnLst>
                          </p:cTn>
                        </p:par>
                      </p:childTnLst>
                    </p:cTn>
                  </p:par>
                  <p:par>
                    <p:cTn id="62" fill="hold">
                      <p:stCondLst>
                        <p:cond delay="indefinite"/>
                      </p:stCondLst>
                      <p:childTnLst>
                        <p:par>
                          <p:cTn id="63" fill="hold">
                            <p:stCondLst>
                              <p:cond delay="0"/>
                            </p:stCondLst>
                            <p:childTnLst>
                              <p:par>
                                <p:cTn id="64" presetID="16" presetClass="entr" presetSubtype="21" fill="hold" grpId="0" nodeType="click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barn(inVertical)">
                                      <p:cBhvr>
                                        <p:cTn id="66" dur="500"/>
                                        <p:tgtEl>
                                          <p:spTgt spid="33"/>
                                        </p:tgtEl>
                                      </p:cBhvr>
                                    </p:animEffect>
                                  </p:childTnLst>
                                </p:cTn>
                              </p:par>
                              <p:par>
                                <p:cTn id="67" presetID="16" presetClass="entr" presetSubtype="21" fill="hold" grpId="0" nodeType="withEffect">
                                  <p:stCondLst>
                                    <p:cond delay="0"/>
                                  </p:stCondLst>
                                  <p:childTnLst>
                                    <p:set>
                                      <p:cBhvr>
                                        <p:cTn id="68" dur="1" fill="hold">
                                          <p:stCondLst>
                                            <p:cond delay="0"/>
                                          </p:stCondLst>
                                        </p:cTn>
                                        <p:tgtEl>
                                          <p:spTgt spid="39"/>
                                        </p:tgtEl>
                                        <p:attrNameLst>
                                          <p:attrName>style.visibility</p:attrName>
                                        </p:attrNameLst>
                                      </p:cBhvr>
                                      <p:to>
                                        <p:strVal val="visible"/>
                                      </p:to>
                                    </p:set>
                                    <p:animEffect transition="in" filter="barn(inVertical)">
                                      <p:cBhvr>
                                        <p:cTn id="69" dur="500"/>
                                        <p:tgtEl>
                                          <p:spTgt spid="39"/>
                                        </p:tgtEl>
                                      </p:cBhvr>
                                    </p:animEffect>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barn(inVertical)">
                                      <p:cBhvr>
                                        <p:cTn id="74" dur="500"/>
                                        <p:tgtEl>
                                          <p:spTgt spid="13"/>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barn(inVertical)">
                                      <p:cBhvr>
                                        <p:cTn id="77" dur="500"/>
                                        <p:tgtEl>
                                          <p:spTgt spid="23"/>
                                        </p:tgtEl>
                                      </p:cBhvr>
                                    </p:animEffect>
                                  </p:childTnLst>
                                </p:cTn>
                              </p:par>
                            </p:childTnLst>
                          </p:cTn>
                        </p:par>
                      </p:childTnLst>
                    </p:cTn>
                  </p:par>
                  <p:par>
                    <p:cTn id="78" fill="hold">
                      <p:stCondLst>
                        <p:cond delay="indefinite"/>
                      </p:stCondLst>
                      <p:childTnLst>
                        <p:par>
                          <p:cTn id="79" fill="hold">
                            <p:stCondLst>
                              <p:cond delay="0"/>
                            </p:stCondLst>
                            <p:childTnLst>
                              <p:par>
                                <p:cTn id="80" presetID="16" presetClass="entr" presetSubtype="21" fill="hold" grpId="0" nodeType="click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barn(inVertical)">
                                      <p:cBhvr>
                                        <p:cTn id="82" dur="500"/>
                                        <p:tgtEl>
                                          <p:spTgt spid="34"/>
                                        </p:tgtEl>
                                      </p:cBhvr>
                                    </p:animEffect>
                                  </p:childTnLst>
                                </p:cTn>
                              </p:par>
                              <p:par>
                                <p:cTn id="83" presetID="16" presetClass="entr" presetSubtype="21" fill="hold" grpId="0" nodeType="with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barn(inVertical)">
                                      <p:cBhvr>
                                        <p:cTn id="85" dur="500"/>
                                        <p:tgtEl>
                                          <p:spTgt spid="40"/>
                                        </p:tgtEl>
                                      </p:cBhvr>
                                    </p:animEffect>
                                  </p:childTnLst>
                                </p:cTn>
                              </p:par>
                            </p:childTnLst>
                          </p:cTn>
                        </p:par>
                      </p:childTnLst>
                    </p:cTn>
                  </p:par>
                  <p:par>
                    <p:cTn id="86" fill="hold">
                      <p:stCondLst>
                        <p:cond delay="indefinite"/>
                      </p:stCondLst>
                      <p:childTnLst>
                        <p:par>
                          <p:cTn id="87" fill="hold">
                            <p:stCondLst>
                              <p:cond delay="0"/>
                            </p:stCondLst>
                            <p:childTnLst>
                              <p:par>
                                <p:cTn id="88" presetID="16" presetClass="entr" presetSubtype="21" fill="hold" nodeType="clickEffect">
                                  <p:stCondLst>
                                    <p:cond delay="0"/>
                                  </p:stCondLst>
                                  <p:childTnLst>
                                    <p:set>
                                      <p:cBhvr>
                                        <p:cTn id="89" dur="1" fill="hold">
                                          <p:stCondLst>
                                            <p:cond delay="0"/>
                                          </p:stCondLst>
                                        </p:cTn>
                                        <p:tgtEl>
                                          <p:spTgt spid="17"/>
                                        </p:tgtEl>
                                        <p:attrNameLst>
                                          <p:attrName>style.visibility</p:attrName>
                                        </p:attrNameLst>
                                      </p:cBhvr>
                                      <p:to>
                                        <p:strVal val="visible"/>
                                      </p:to>
                                    </p:set>
                                    <p:animEffect transition="in" filter="barn(inVertical)">
                                      <p:cBhvr>
                                        <p:cTn id="90" dur="500"/>
                                        <p:tgtEl>
                                          <p:spTgt spid="17"/>
                                        </p:tgtEl>
                                      </p:cBhvr>
                                    </p:animEffect>
                                  </p:childTnLst>
                                </p:cTn>
                              </p:par>
                              <p:par>
                                <p:cTn id="91" presetID="16" presetClass="entr" presetSubtype="21"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animEffect transition="in" filter="barn(inVertical)">
                                      <p:cBhvr>
                                        <p:cTn id="9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1" grpId="0" animBg="1"/>
      <p:bldP spid="22" grpId="0" animBg="1"/>
      <p:bldP spid="23" grpId="0" animBg="1"/>
      <p:bldP spid="27" grpId="0" animBg="1"/>
      <p:bldP spid="28" grpId="0" animBg="1"/>
      <p:bldP spid="30" grpId="0" animBg="1"/>
      <p:bldP spid="33" grpId="0" animBg="1"/>
      <p:bldP spid="34" grpId="0" animBg="1"/>
      <p:bldP spid="35" grpId="0" animBg="1"/>
      <p:bldP spid="36" grpId="0"/>
      <p:bldP spid="37" grpId="0"/>
      <p:bldP spid="38" grpId="0"/>
      <p:bldP spid="39" grpId="0"/>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60BFF-108C-1A42-746F-351A789FA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5212" y="805219"/>
            <a:ext cx="7028599" cy="5988556"/>
          </a:xfrm>
          <a:prstGeom prst="rect">
            <a:avLst/>
          </a:prstGeom>
        </p:spPr>
      </p:pic>
      <p:sp>
        <p:nvSpPr>
          <p:cNvPr id="4" name="TextBox 3">
            <a:extLst>
              <a:ext uri="{FF2B5EF4-FFF2-40B4-BE49-F238E27FC236}">
                <a16:creationId xmlns:a16="http://schemas.microsoft.com/office/drawing/2014/main" id="{586D1F60-F452-2346-F318-D5F64A7FB6F9}"/>
              </a:ext>
            </a:extLst>
          </p:cNvPr>
          <p:cNvSpPr txBox="1"/>
          <p:nvPr/>
        </p:nvSpPr>
        <p:spPr>
          <a:xfrm>
            <a:off x="6747837" y="5799664"/>
            <a:ext cx="184731" cy="369332"/>
          </a:xfrm>
          <a:prstGeom prst="rect">
            <a:avLst/>
          </a:prstGeom>
          <a:noFill/>
        </p:spPr>
        <p:txBody>
          <a:bodyPr wrap="none" rtlCol="0">
            <a:spAutoFit/>
          </a:bodyPr>
          <a:lstStyle/>
          <a:p>
            <a:endParaRPr lang="fr-MA" b="1" dirty="0">
              <a:solidFill>
                <a:srgbClr val="FF0000"/>
              </a:solidFill>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A4989F50-67FC-D990-B2E4-980674AF9099}"/>
              </a:ext>
            </a:extLst>
          </p:cNvPr>
          <p:cNvSpPr txBox="1">
            <a:spLocks/>
          </p:cNvSpPr>
          <p:nvPr/>
        </p:nvSpPr>
        <p:spPr>
          <a:xfrm>
            <a:off x="3183857" y="181791"/>
            <a:ext cx="6442366" cy="1596176"/>
          </a:xfrm>
          <a:prstGeom prst="rect">
            <a:avLst/>
          </a:prstGeom>
        </p:spPr>
        <p:txBody>
          <a:bodyPr/>
          <a:lstStyle>
            <a:lvl1pPr marL="0" marR="0" lvl="0" indent="0" algn="ctr" defTabSz="914400" rtl="0" fontAlgn="auto" hangingPunct="1">
              <a:lnSpc>
                <a:spcPct val="90000"/>
              </a:lnSpc>
              <a:spcBef>
                <a:spcPts val="0"/>
              </a:spcBef>
              <a:spcAft>
                <a:spcPts val="0"/>
              </a:spcAft>
              <a:buNone/>
              <a:tabLst/>
              <a:defRPr lang="en-US" sz="3600" b="0" i="0" u="none" strike="noStrike" kern="1200" cap="all" spc="0" baseline="0">
                <a:solidFill>
                  <a:srgbClr val="000000"/>
                </a:solidFill>
                <a:uFillTx/>
                <a:latin typeface="Tw Cen MT"/>
              </a:defRPr>
            </a:lvl1pPr>
          </a:lstStyle>
          <a:p>
            <a:pPr algn="l"/>
            <a:r>
              <a:rPr lang="fr-MA" sz="2400" dirty="0"/>
              <a:t>Schéma électrique du système irrigation</a:t>
            </a:r>
          </a:p>
          <a:p>
            <a:pPr algn="l"/>
            <a:endParaRPr lang="fr-MA" sz="2400" dirty="0"/>
          </a:p>
          <a:p>
            <a:pPr algn="l"/>
            <a:endParaRPr lang="fr-FR" sz="2400" dirty="0"/>
          </a:p>
        </p:txBody>
      </p:sp>
    </p:spTree>
    <p:extLst>
      <p:ext uri="{BB962C8B-B14F-4D97-AF65-F5344CB8AC3E}">
        <p14:creationId xmlns:p14="http://schemas.microsoft.com/office/powerpoint/2010/main" val="364855665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Introduction générale</a:t>
            </a:r>
          </a:p>
        </p:txBody>
      </p:sp>
      <p:pic>
        <p:nvPicPr>
          <p:cNvPr id="3" name="Picture 2" descr="Organisation des Nations Unies pour l'alimentation et l'agriculture (FAO) -  ACTED"/>
          <p:cNvPicPr>
            <a:picLocks noChangeAspect="1"/>
          </p:cNvPicPr>
          <p:nvPr/>
        </p:nvPicPr>
        <p:blipFill>
          <a:blip r:embed="rId2"/>
          <a:srcRect/>
          <a:stretch>
            <a:fillRect/>
          </a:stretch>
        </p:blipFill>
        <p:spPr>
          <a:xfrm>
            <a:off x="9163046" y="0"/>
            <a:ext cx="3028949" cy="1514475"/>
          </a:xfrm>
          <a:prstGeom prst="rect">
            <a:avLst/>
          </a:prstGeom>
          <a:noFill/>
          <a:ln cap="flat">
            <a:noFill/>
          </a:ln>
        </p:spPr>
      </p:pic>
      <p:pic>
        <p:nvPicPr>
          <p:cNvPr id="4" name="Picture 4"/>
          <p:cNvPicPr>
            <a:picLocks noChangeAspect="1"/>
          </p:cNvPicPr>
          <p:nvPr/>
        </p:nvPicPr>
        <p:blipFill>
          <a:blip r:embed="rId3"/>
          <a:stretch>
            <a:fillRect/>
          </a:stretch>
        </p:blipFill>
        <p:spPr>
          <a:xfrm>
            <a:off x="6188436" y="2214694"/>
            <a:ext cx="5771701" cy="3648776"/>
          </a:xfrm>
          <a:prstGeom prst="rect">
            <a:avLst/>
          </a:prstGeom>
          <a:noFill/>
          <a:ln cap="flat">
            <a:noFill/>
          </a:ln>
        </p:spPr>
      </p:pic>
      <p:pic>
        <p:nvPicPr>
          <p:cNvPr id="5" name="Picture 4"/>
          <p:cNvPicPr>
            <a:picLocks noChangeAspect="1"/>
          </p:cNvPicPr>
          <p:nvPr/>
        </p:nvPicPr>
        <p:blipFill>
          <a:blip r:embed="rId4"/>
          <a:srcRect/>
          <a:stretch>
            <a:fillRect/>
          </a:stretch>
        </p:blipFill>
        <p:spPr>
          <a:xfrm>
            <a:off x="92434" y="2080250"/>
            <a:ext cx="6003566" cy="3917664"/>
          </a:xfrm>
          <a:prstGeom prst="rect">
            <a:avLst/>
          </a:prstGeom>
          <a:noFill/>
          <a:ln cap="flat">
            <a:noFill/>
          </a:ln>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E025B1-5D3A-146D-2B47-F112A5C80F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1" y="191067"/>
            <a:ext cx="8739115" cy="6479273"/>
          </a:xfrm>
          <a:prstGeom prst="rect">
            <a:avLst/>
          </a:prstGeom>
          <a:ln w="88900" cap="sq" cmpd="thickThin">
            <a:solidFill>
              <a:schemeClr val="accent3">
                <a:lumMod val="75000"/>
              </a:schemeClr>
            </a:solidFill>
            <a:prstDash val="solid"/>
            <a:miter lim="800000"/>
          </a:ln>
          <a:effectLst>
            <a:innerShdw blurRad="76200">
              <a:srgbClr val="000000"/>
            </a:innerShdw>
          </a:effectLst>
        </p:spPr>
      </p:pic>
    </p:spTree>
    <p:extLst>
      <p:ext uri="{BB962C8B-B14F-4D97-AF65-F5344CB8AC3E}">
        <p14:creationId xmlns:p14="http://schemas.microsoft.com/office/powerpoint/2010/main" val="419132462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name="Slide16">
    <p:spTree>
      <p:nvGrpSpPr>
        <p:cNvPr id="1" name=""/>
        <p:cNvGrpSpPr/>
        <p:nvPr/>
      </p:nvGrpSpPr>
      <p:grpSpPr>
        <a:xfrm>
          <a:off x="0" y="0"/>
          <a:ext cx="0" cy="0"/>
          <a:chOff x="0" y="0"/>
          <a:chExt cx="0" cy="0"/>
        </a:xfrm>
      </p:grpSpPr>
      <p:sp>
        <p:nvSpPr>
          <p:cNvPr id="2" name="Title 3"/>
          <p:cNvSpPr txBox="1">
            <a:spLocks noGrp="1"/>
          </p:cNvSpPr>
          <p:nvPr>
            <p:ph type="ctrTitle"/>
          </p:nvPr>
        </p:nvSpPr>
        <p:spPr/>
        <p:txBody>
          <a:bodyPr/>
          <a:lstStyle/>
          <a:p>
            <a:r>
              <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L’application mobile de contrôle </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obileApp">
            <a:hlinkClick r:id="" action="ppaction://media"/>
            <a:extLst>
              <a:ext uri="{FF2B5EF4-FFF2-40B4-BE49-F238E27FC236}">
                <a16:creationId xmlns:a16="http://schemas.microsoft.com/office/drawing/2014/main" id="{FE3BC1FC-E8DF-DEFA-F08F-3726252589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76465" y="343720"/>
            <a:ext cx="3007483" cy="597838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71736612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2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name="Slide17">
    <p:spTree>
      <p:nvGrpSpPr>
        <p:cNvPr id="1" name=""/>
        <p:cNvGrpSpPr/>
        <p:nvPr/>
      </p:nvGrpSpPr>
      <p:grpSpPr>
        <a:xfrm>
          <a:off x="0" y="0"/>
          <a:ext cx="0" cy="0"/>
          <a:chOff x="0" y="0"/>
          <a:chExt cx="0" cy="0"/>
        </a:xfrm>
      </p:grpSpPr>
      <p:sp>
        <p:nvSpPr>
          <p:cNvPr id="2" name="Title 3"/>
          <p:cNvSpPr txBox="1">
            <a:spLocks noGrp="1"/>
          </p:cNvSpPr>
          <p:nvPr>
            <p:ph type="title"/>
          </p:nvPr>
        </p:nvSpPr>
        <p:spPr>
          <a:xfrm>
            <a:off x="913778" y="2447318"/>
            <a:ext cx="10364449" cy="1596176"/>
          </a:xfrm>
        </p:spPr>
        <p:txBody>
          <a:bodyPr>
            <a:normAutofit/>
          </a:bodyPr>
          <a:lstStyle/>
          <a:p>
            <a:pPr lvl="0"/>
            <a:r>
              <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CONCLUSION</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name="Slide18">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endParaRPr lang="en-US"/>
          </a:p>
        </p:txBody>
      </p:sp>
      <p:pic>
        <p:nvPicPr>
          <p:cNvPr id="3" name="Picture 2" descr="Selliacc votre partenaire pour l'eau pure et douce que vous méritez!!! -  ppt télécharger"/>
          <p:cNvPicPr>
            <a:picLocks noChangeAspect="1"/>
          </p:cNvPicPr>
          <p:nvPr/>
        </p:nvPicPr>
        <p:blipFill>
          <a:blip r:embed="rId2"/>
          <a:srcRect/>
          <a:stretch>
            <a:fillRect/>
          </a:stretch>
        </p:blipFill>
        <p:spPr>
          <a:xfrm>
            <a:off x="0" y="0"/>
            <a:ext cx="12191996" cy="6858000"/>
          </a:xfrm>
          <a:prstGeom prst="rect">
            <a:avLst/>
          </a:prstGeom>
          <a:noFill/>
          <a:ln cap="flat">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le 1"/>
          <p:cNvSpPr txBox="1">
            <a:spLocks noGrp="1"/>
          </p:cNvSpPr>
          <p:nvPr>
            <p:ph type="ctrTitle"/>
          </p:nvPr>
        </p:nvSpPr>
        <p:spPr>
          <a:xfrm>
            <a:off x="2183734" y="204482"/>
            <a:ext cx="7122746" cy="953682"/>
          </a:xfrm>
        </p:spPr>
        <p:txBody>
          <a:bodyPr/>
          <a:lstStyle/>
          <a:p>
            <a:pPr lvl="0"/>
            <a:r>
              <a:rPr lang="fr-FR" b="1" i="1" dirty="0">
                <a:latin typeface="Stencil" pitchFamily="82"/>
              </a:rPr>
              <a:t>Plan : </a:t>
            </a:r>
          </a:p>
        </p:txBody>
      </p:sp>
      <p:sp>
        <p:nvSpPr>
          <p:cNvPr id="5" name="TextBox 4">
            <a:extLst>
              <a:ext uri="{FF2B5EF4-FFF2-40B4-BE49-F238E27FC236}">
                <a16:creationId xmlns:a16="http://schemas.microsoft.com/office/drawing/2014/main" id="{D94AC4F8-5BCD-9ED5-A8DD-AC148B5F1AC0}"/>
              </a:ext>
            </a:extLst>
          </p:cNvPr>
          <p:cNvSpPr txBox="1"/>
          <p:nvPr/>
        </p:nvSpPr>
        <p:spPr>
          <a:xfrm>
            <a:off x="4366364" y="1866534"/>
            <a:ext cx="5444054" cy="430887"/>
          </a:xfrm>
          <a:prstGeom prst="rect">
            <a:avLst/>
          </a:prstGeom>
          <a:solidFill>
            <a:schemeClr val="accent6">
              <a:lumMod val="60000"/>
              <a:lumOff val="40000"/>
            </a:schemeClr>
          </a:solidFill>
        </p:spPr>
        <p:txBody>
          <a:bodyPr wrap="square" rtlCol="0">
            <a:spAutoFit/>
          </a:bodyPr>
          <a:lstStyle/>
          <a:p>
            <a:r>
              <a:rPr lang="fr-FR" sz="2200" b="1" cap="all" dirty="0">
                <a:solidFill>
                  <a:srgbClr val="000000"/>
                </a:solidFill>
                <a:latin typeface="Tw Cen MT"/>
              </a:rPr>
              <a:t>Contexte général                              </a:t>
            </a:r>
          </a:p>
        </p:txBody>
      </p:sp>
      <p:sp>
        <p:nvSpPr>
          <p:cNvPr id="6" name="TextBox 5">
            <a:extLst>
              <a:ext uri="{FF2B5EF4-FFF2-40B4-BE49-F238E27FC236}">
                <a16:creationId xmlns:a16="http://schemas.microsoft.com/office/drawing/2014/main" id="{30CD261A-BF1D-08B7-39C8-47D5D15DEF53}"/>
              </a:ext>
            </a:extLst>
          </p:cNvPr>
          <p:cNvSpPr txBox="1"/>
          <p:nvPr/>
        </p:nvSpPr>
        <p:spPr>
          <a:xfrm>
            <a:off x="4366365" y="2650439"/>
            <a:ext cx="5444054" cy="430887"/>
          </a:xfrm>
          <a:prstGeom prst="rect">
            <a:avLst/>
          </a:prstGeom>
          <a:solidFill>
            <a:schemeClr val="accent6">
              <a:lumMod val="60000"/>
              <a:lumOff val="40000"/>
            </a:schemeClr>
          </a:solidFill>
        </p:spPr>
        <p:txBody>
          <a:bodyPr wrap="square" rtlCol="0">
            <a:spAutoFit/>
          </a:bodyPr>
          <a:lstStyle/>
          <a:p>
            <a:pPr lvl="0"/>
            <a:r>
              <a:rPr lang="fr-FR" sz="2200" b="1" cap="all" dirty="0">
                <a:solidFill>
                  <a:srgbClr val="000000"/>
                </a:solidFill>
                <a:latin typeface="Tw Cen MT"/>
              </a:rPr>
              <a:t>Cahier de charge                                     </a:t>
            </a:r>
          </a:p>
        </p:txBody>
      </p:sp>
      <p:sp>
        <p:nvSpPr>
          <p:cNvPr id="7" name="TextBox 6">
            <a:extLst>
              <a:ext uri="{FF2B5EF4-FFF2-40B4-BE49-F238E27FC236}">
                <a16:creationId xmlns:a16="http://schemas.microsoft.com/office/drawing/2014/main" id="{BD9D66C8-3350-9E7E-CADD-BD1FF8F3ECBC}"/>
              </a:ext>
            </a:extLst>
          </p:cNvPr>
          <p:cNvSpPr txBox="1"/>
          <p:nvPr/>
        </p:nvSpPr>
        <p:spPr>
          <a:xfrm>
            <a:off x="4370784" y="3482632"/>
            <a:ext cx="5444054" cy="430887"/>
          </a:xfrm>
          <a:prstGeom prst="rect">
            <a:avLst/>
          </a:prstGeom>
          <a:solidFill>
            <a:schemeClr val="accent6">
              <a:lumMod val="60000"/>
              <a:lumOff val="40000"/>
            </a:schemeClr>
          </a:solidFill>
        </p:spPr>
        <p:txBody>
          <a:bodyPr wrap="none" rtlCol="0">
            <a:spAutoFit/>
          </a:bodyPr>
          <a:lstStyle/>
          <a:p>
            <a:r>
              <a:rPr lang="fr-FR" sz="2200" b="1" cap="all" dirty="0">
                <a:solidFill>
                  <a:srgbClr val="000000"/>
                </a:solidFill>
                <a:latin typeface="Tw Cen MT"/>
              </a:rPr>
              <a:t>Technologies utilisées dans ce projet </a:t>
            </a:r>
          </a:p>
        </p:txBody>
      </p:sp>
      <p:sp>
        <p:nvSpPr>
          <p:cNvPr id="8" name="TextBox 7">
            <a:extLst>
              <a:ext uri="{FF2B5EF4-FFF2-40B4-BE49-F238E27FC236}">
                <a16:creationId xmlns:a16="http://schemas.microsoft.com/office/drawing/2014/main" id="{EF3ED808-664B-B989-1A56-677B0CA011E1}"/>
              </a:ext>
            </a:extLst>
          </p:cNvPr>
          <p:cNvSpPr txBox="1"/>
          <p:nvPr/>
        </p:nvSpPr>
        <p:spPr>
          <a:xfrm>
            <a:off x="4366365" y="4218250"/>
            <a:ext cx="5444054" cy="430887"/>
          </a:xfrm>
          <a:prstGeom prst="rect">
            <a:avLst/>
          </a:prstGeom>
          <a:solidFill>
            <a:schemeClr val="accent6">
              <a:lumMod val="60000"/>
              <a:lumOff val="40000"/>
            </a:schemeClr>
          </a:solidFill>
        </p:spPr>
        <p:txBody>
          <a:bodyPr wrap="square" rtlCol="0">
            <a:spAutoFit/>
          </a:bodyPr>
          <a:lstStyle/>
          <a:p>
            <a:pPr lvl="0"/>
            <a:r>
              <a:rPr lang="fr-FR" sz="2200" b="1" cap="all" dirty="0">
                <a:solidFill>
                  <a:srgbClr val="000000"/>
                </a:solidFill>
                <a:latin typeface="Tw Cen MT"/>
              </a:rPr>
              <a:t>Réalisation Pratique </a:t>
            </a:r>
          </a:p>
        </p:txBody>
      </p:sp>
      <p:sp>
        <p:nvSpPr>
          <p:cNvPr id="9" name="TextBox 8">
            <a:extLst>
              <a:ext uri="{FF2B5EF4-FFF2-40B4-BE49-F238E27FC236}">
                <a16:creationId xmlns:a16="http://schemas.microsoft.com/office/drawing/2014/main" id="{0442E3AA-C28A-07BF-5046-6131ABD45CFF}"/>
              </a:ext>
            </a:extLst>
          </p:cNvPr>
          <p:cNvSpPr txBox="1"/>
          <p:nvPr/>
        </p:nvSpPr>
        <p:spPr>
          <a:xfrm>
            <a:off x="4366364" y="5050443"/>
            <a:ext cx="5444054" cy="430887"/>
          </a:xfrm>
          <a:prstGeom prst="rect">
            <a:avLst/>
          </a:prstGeom>
          <a:solidFill>
            <a:schemeClr val="accent6">
              <a:lumMod val="60000"/>
              <a:lumOff val="40000"/>
            </a:schemeClr>
          </a:solidFill>
        </p:spPr>
        <p:txBody>
          <a:bodyPr wrap="square" rtlCol="0">
            <a:spAutoFit/>
          </a:bodyPr>
          <a:lstStyle/>
          <a:p>
            <a:pPr lvl="0" algn="l"/>
            <a:r>
              <a:rPr lang="fr-FR" sz="2200" b="1" cap="all" dirty="0">
                <a:solidFill>
                  <a:srgbClr val="000000"/>
                </a:solidFill>
                <a:latin typeface="Tw Cen MT"/>
              </a:rPr>
              <a:t>L’application mobile de contrôle </a:t>
            </a:r>
          </a:p>
        </p:txBody>
      </p:sp>
      <p:sp>
        <p:nvSpPr>
          <p:cNvPr id="10" name="TextBox 9">
            <a:extLst>
              <a:ext uri="{FF2B5EF4-FFF2-40B4-BE49-F238E27FC236}">
                <a16:creationId xmlns:a16="http://schemas.microsoft.com/office/drawing/2014/main" id="{6516CCB6-5F36-AB3B-8A71-28109191CE8D}"/>
              </a:ext>
            </a:extLst>
          </p:cNvPr>
          <p:cNvSpPr txBox="1"/>
          <p:nvPr/>
        </p:nvSpPr>
        <p:spPr>
          <a:xfrm>
            <a:off x="4366364" y="5786061"/>
            <a:ext cx="5444054" cy="430887"/>
          </a:xfrm>
          <a:prstGeom prst="rect">
            <a:avLst/>
          </a:prstGeom>
          <a:solidFill>
            <a:schemeClr val="accent6">
              <a:lumMod val="60000"/>
              <a:lumOff val="40000"/>
            </a:schemeClr>
          </a:solidFill>
        </p:spPr>
        <p:txBody>
          <a:bodyPr wrap="square" rtlCol="0">
            <a:spAutoFit/>
          </a:bodyPr>
          <a:lstStyle/>
          <a:p>
            <a:pPr lvl="0" algn="l"/>
            <a:r>
              <a:rPr lang="fr-FR" sz="2200" b="1" cap="all" dirty="0">
                <a:solidFill>
                  <a:srgbClr val="000000"/>
                </a:solidFill>
                <a:latin typeface="Tw Cen MT"/>
              </a:rPr>
              <a:t>Conclusion</a:t>
            </a:r>
          </a:p>
        </p:txBody>
      </p:sp>
      <p:sp>
        <p:nvSpPr>
          <p:cNvPr id="13" name="Rectangle: Rounded Corners 12">
            <a:extLst>
              <a:ext uri="{FF2B5EF4-FFF2-40B4-BE49-F238E27FC236}">
                <a16:creationId xmlns:a16="http://schemas.microsoft.com/office/drawing/2014/main" id="{52C83D9B-74E5-C67A-89AB-ED58DEFA27AF}"/>
              </a:ext>
            </a:extLst>
          </p:cNvPr>
          <p:cNvSpPr/>
          <p:nvPr/>
        </p:nvSpPr>
        <p:spPr>
          <a:xfrm>
            <a:off x="3271837" y="1866534"/>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1</a:t>
            </a:r>
            <a:endParaRPr lang="fr-MA" b="1" dirty="0">
              <a:solidFill>
                <a:srgbClr val="FF0000"/>
              </a:solidFill>
            </a:endParaRPr>
          </a:p>
        </p:txBody>
      </p:sp>
      <p:sp>
        <p:nvSpPr>
          <p:cNvPr id="14" name="Rectangle: Rounded Corners 13">
            <a:extLst>
              <a:ext uri="{FF2B5EF4-FFF2-40B4-BE49-F238E27FC236}">
                <a16:creationId xmlns:a16="http://schemas.microsoft.com/office/drawing/2014/main" id="{8CF55F22-2632-21EF-58C2-3D3A12E3FEE5}"/>
              </a:ext>
            </a:extLst>
          </p:cNvPr>
          <p:cNvSpPr/>
          <p:nvPr/>
        </p:nvSpPr>
        <p:spPr>
          <a:xfrm>
            <a:off x="3271836" y="2646344"/>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2</a:t>
            </a:r>
            <a:endParaRPr lang="fr-MA" b="1" dirty="0">
              <a:solidFill>
                <a:srgbClr val="FF0000"/>
              </a:solidFill>
            </a:endParaRPr>
          </a:p>
        </p:txBody>
      </p:sp>
      <p:sp>
        <p:nvSpPr>
          <p:cNvPr id="15" name="Rectangle: Rounded Corners 14">
            <a:extLst>
              <a:ext uri="{FF2B5EF4-FFF2-40B4-BE49-F238E27FC236}">
                <a16:creationId xmlns:a16="http://schemas.microsoft.com/office/drawing/2014/main" id="{325AE7FB-48B5-F997-3EC3-EA8E1BCE37B0}"/>
              </a:ext>
            </a:extLst>
          </p:cNvPr>
          <p:cNvSpPr/>
          <p:nvPr/>
        </p:nvSpPr>
        <p:spPr>
          <a:xfrm>
            <a:off x="3286122" y="3426154"/>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3</a:t>
            </a:r>
            <a:endParaRPr lang="fr-MA" b="1" dirty="0">
              <a:solidFill>
                <a:srgbClr val="FF0000"/>
              </a:solidFill>
            </a:endParaRPr>
          </a:p>
        </p:txBody>
      </p:sp>
      <p:sp>
        <p:nvSpPr>
          <p:cNvPr id="16" name="Rectangle: Rounded Corners 15">
            <a:extLst>
              <a:ext uri="{FF2B5EF4-FFF2-40B4-BE49-F238E27FC236}">
                <a16:creationId xmlns:a16="http://schemas.microsoft.com/office/drawing/2014/main" id="{DA2FC8F1-006C-EA89-394C-11F1023CE775}"/>
              </a:ext>
            </a:extLst>
          </p:cNvPr>
          <p:cNvSpPr/>
          <p:nvPr/>
        </p:nvSpPr>
        <p:spPr>
          <a:xfrm>
            <a:off x="3300408" y="4218250"/>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4</a:t>
            </a:r>
            <a:endParaRPr lang="fr-MA" b="1" dirty="0">
              <a:solidFill>
                <a:srgbClr val="FF0000"/>
              </a:solidFill>
            </a:endParaRPr>
          </a:p>
        </p:txBody>
      </p:sp>
      <p:sp>
        <p:nvSpPr>
          <p:cNvPr id="17" name="Rectangle: Rounded Corners 16">
            <a:extLst>
              <a:ext uri="{FF2B5EF4-FFF2-40B4-BE49-F238E27FC236}">
                <a16:creationId xmlns:a16="http://schemas.microsoft.com/office/drawing/2014/main" id="{6BE38151-267D-E03C-3B19-F51EF171E167}"/>
              </a:ext>
            </a:extLst>
          </p:cNvPr>
          <p:cNvSpPr/>
          <p:nvPr/>
        </p:nvSpPr>
        <p:spPr>
          <a:xfrm>
            <a:off x="3300408" y="4985774"/>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5</a:t>
            </a:r>
            <a:endParaRPr lang="fr-MA" b="1" dirty="0">
              <a:solidFill>
                <a:srgbClr val="FF0000"/>
              </a:solidFill>
            </a:endParaRPr>
          </a:p>
        </p:txBody>
      </p:sp>
      <p:sp>
        <p:nvSpPr>
          <p:cNvPr id="18" name="Rectangle: Rounded Corners 17">
            <a:extLst>
              <a:ext uri="{FF2B5EF4-FFF2-40B4-BE49-F238E27FC236}">
                <a16:creationId xmlns:a16="http://schemas.microsoft.com/office/drawing/2014/main" id="{B8C0007D-CEA3-873A-5689-EE9E89606DB3}"/>
              </a:ext>
            </a:extLst>
          </p:cNvPr>
          <p:cNvSpPr/>
          <p:nvPr/>
        </p:nvSpPr>
        <p:spPr>
          <a:xfrm>
            <a:off x="3300408" y="5786061"/>
            <a:ext cx="600075" cy="4308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6</a:t>
            </a:r>
            <a:endParaRPr lang="fr-MA" b="1" dirty="0">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ppt_x"/>
                                          </p:val>
                                        </p:tav>
                                        <p:tav tm="100000">
                                          <p:val>
                                            <p:strVal val="#ppt_x"/>
                                          </p:val>
                                        </p:tav>
                                      </p:tavLst>
                                    </p:anim>
                                    <p:anim calcmode="lin" valueType="num">
                                      <p:cBhvr additive="base">
                                        <p:cTn id="19"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arn(inVertical)">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ppt_x"/>
                                          </p:val>
                                        </p:tav>
                                        <p:tav tm="100000">
                                          <p:val>
                                            <p:strVal val="#ppt_x"/>
                                          </p:val>
                                        </p:tav>
                                      </p:tavLst>
                                    </p:anim>
                                    <p:anim calcmode="lin" valueType="num">
                                      <p:cBhvr additive="base">
                                        <p:cTn id="3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barn(inVertical)">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additive="base">
                                        <p:cTn id="40" dur="500" fill="hold"/>
                                        <p:tgtEl>
                                          <p:spTgt spid="16"/>
                                        </p:tgtEl>
                                        <p:attrNameLst>
                                          <p:attrName>ppt_x</p:attrName>
                                        </p:attrNameLst>
                                      </p:cBhvr>
                                      <p:tavLst>
                                        <p:tav tm="0">
                                          <p:val>
                                            <p:strVal val="#ppt_x"/>
                                          </p:val>
                                        </p:tav>
                                        <p:tav tm="100000">
                                          <p:val>
                                            <p:strVal val="#ppt_x"/>
                                          </p:val>
                                        </p:tav>
                                      </p:tavLst>
                                    </p:anim>
                                    <p:anim calcmode="lin" valueType="num">
                                      <p:cBhvr additive="base">
                                        <p:cTn id="4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barn(inVertical)">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barn(inVertical)">
                                      <p:cBhvr>
                                        <p:cTn id="57" dur="500"/>
                                        <p:tgtEl>
                                          <p:spTgt spid="9"/>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fade">
                                      <p:cBhvr>
                                        <p:cTn id="62" dur="1000"/>
                                        <p:tgtEl>
                                          <p:spTgt spid="18"/>
                                        </p:tgtEl>
                                      </p:cBhvr>
                                    </p:animEffect>
                                    <p:anim calcmode="lin" valueType="num">
                                      <p:cBhvr>
                                        <p:cTn id="63" dur="1000" fill="hold"/>
                                        <p:tgtEl>
                                          <p:spTgt spid="18"/>
                                        </p:tgtEl>
                                        <p:attrNameLst>
                                          <p:attrName>ppt_x</p:attrName>
                                        </p:attrNameLst>
                                      </p:cBhvr>
                                      <p:tavLst>
                                        <p:tav tm="0">
                                          <p:val>
                                            <p:strVal val="#ppt_x"/>
                                          </p:val>
                                        </p:tav>
                                        <p:tav tm="100000">
                                          <p:val>
                                            <p:strVal val="#ppt_x"/>
                                          </p:val>
                                        </p:tav>
                                      </p:tavLst>
                                    </p:anim>
                                    <p:anim calcmode="lin" valueType="num">
                                      <p:cBhvr>
                                        <p:cTn id="6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barn(inVertical)">
                                      <p:cBhvr>
                                        <p:cTn id="6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3" grpId="0" animBg="1"/>
      <p:bldP spid="14" grpId="0" animBg="1"/>
      <p:bldP spid="15" grpId="0" animBg="1"/>
      <p:bldP spid="16" grpId="0" animBg="1"/>
      <p:bldP spid="17" grpId="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Title 1"/>
          <p:cNvSpPr txBox="1">
            <a:spLocks noGrp="1"/>
          </p:cNvSpPr>
          <p:nvPr>
            <p:ph type="title"/>
          </p:nvPr>
        </p:nvSpPr>
        <p:spPr>
          <a:xfrm>
            <a:off x="913775" y="2463198"/>
            <a:ext cx="10364449" cy="1596176"/>
          </a:xfrm>
        </p:spPr>
        <p:txBody>
          <a:bodyPr>
            <a:normAutofit/>
          </a:bodyPr>
          <a:lstStyle/>
          <a:p>
            <a:r>
              <a:rPr lang="fr-FR" sz="54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Contexte générale</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p:nvPr>
        </p:nvSpPr>
        <p:spPr>
          <a:xfrm>
            <a:off x="913778" y="211317"/>
            <a:ext cx="10364449" cy="1596176"/>
          </a:xfrm>
        </p:spPr>
        <p:txBody>
          <a:bodyPr/>
          <a:lstStyle/>
          <a:p>
            <a:pPr lvl="0"/>
            <a:r>
              <a:rPr lang="fr-FR"/>
              <a:t>Contexte générale</a:t>
            </a:r>
          </a:p>
        </p:txBody>
      </p:sp>
      <p:pic>
        <p:nvPicPr>
          <p:cNvPr id="3" name="image3.jpeg"/>
          <p:cNvPicPr>
            <a:picLocks noChangeAspect="1"/>
          </p:cNvPicPr>
          <p:nvPr/>
        </p:nvPicPr>
        <p:blipFill>
          <a:blip r:embed="rId2"/>
          <a:stretch>
            <a:fillRect/>
          </a:stretch>
        </p:blipFill>
        <p:spPr>
          <a:xfrm>
            <a:off x="3327867" y="1634535"/>
            <a:ext cx="5536262" cy="4844418"/>
          </a:xfrm>
          <a:prstGeom prst="rect">
            <a:avLst/>
          </a:prstGeom>
          <a:noFill/>
          <a:ln cap="flat">
            <a:noFill/>
          </a:ln>
        </p:spPr>
      </p:pic>
    </p:spTree>
    <p:extLst>
      <p:ext uri="{BB962C8B-B14F-4D97-AF65-F5344CB8AC3E}">
        <p14:creationId xmlns:p14="http://schemas.microsoft.com/office/powerpoint/2010/main" val="232000848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Surveillance de la qualité de sol </a:t>
            </a:r>
          </a:p>
        </p:txBody>
      </p:sp>
      <p:pic>
        <p:nvPicPr>
          <p:cNvPr id="3" name="image7.png"/>
          <p:cNvPicPr>
            <a:picLocks noGrp="1" noChangeAspect="1"/>
          </p:cNvPicPr>
          <p:nvPr>
            <p:ph idx="1"/>
          </p:nvPr>
        </p:nvPicPr>
        <p:blipFill>
          <a:blip r:embed="rId2"/>
          <a:stretch>
            <a:fillRect/>
          </a:stretch>
        </p:blipFill>
        <p:spPr>
          <a:xfrm>
            <a:off x="3983446" y="1942752"/>
            <a:ext cx="4225094" cy="3878217"/>
          </a:xfrm>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p:nvPr>
        </p:nvSpPr>
        <p:spPr>
          <a:xfrm>
            <a:off x="1145790" y="2815808"/>
            <a:ext cx="10364449" cy="1596176"/>
          </a:xfrm>
        </p:spPr>
        <p:txBody>
          <a:bodyPr>
            <a:normAutofit/>
          </a:bodyPr>
          <a:lstStyle/>
          <a:p>
            <a:pPr lvl="0"/>
            <a:r>
              <a:rPr lang="fr-FR" sz="54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Cahier de charge </a:t>
            </a:r>
          </a:p>
        </p:txBody>
      </p:sp>
    </p:spTree>
    <p:extLst>
      <p:ext uri="{BB962C8B-B14F-4D97-AF65-F5344CB8AC3E}">
        <p14:creationId xmlns:p14="http://schemas.microsoft.com/office/powerpoint/2010/main" val="271552674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pPr lvl="0"/>
            <a:r>
              <a:rPr lang="fr-FR"/>
              <a:t>Cahier de charge </a:t>
            </a:r>
          </a:p>
        </p:txBody>
      </p:sp>
      <p:sp>
        <p:nvSpPr>
          <p:cNvPr id="3" name="Content Placeholder 2"/>
          <p:cNvSpPr txBox="1">
            <a:spLocks noGrp="1"/>
          </p:cNvSpPr>
          <p:nvPr>
            <p:ph idx="1"/>
          </p:nvPr>
        </p:nvSpPr>
        <p:spPr/>
        <p:txBody>
          <a:bodyPr/>
          <a:lstStyle/>
          <a:p>
            <a:pPr lvl="0"/>
            <a:r>
              <a:rPr lang="fr-FR" dirty="0"/>
              <a:t>Collecter les données des capteurs avec Arduino NANO</a:t>
            </a:r>
          </a:p>
          <a:p>
            <a:r>
              <a:rPr lang="fr-FR" dirty="0"/>
              <a:t>  La communication I2C de l’Arduino NANO vers </a:t>
            </a:r>
            <a:r>
              <a:rPr lang="fr-FR" dirty="0" err="1"/>
              <a:t>NodeMCU</a:t>
            </a:r>
            <a:r>
              <a:rPr lang="fr-FR" dirty="0"/>
              <a:t> </a:t>
            </a:r>
          </a:p>
          <a:p>
            <a:pPr lvl="0"/>
            <a:r>
              <a:rPr lang="fr-FR" dirty="0"/>
              <a:t> Envoyer les données à un serveur</a:t>
            </a:r>
          </a:p>
          <a:p>
            <a:pPr lvl="0"/>
            <a:r>
              <a:rPr lang="fr-FR" dirty="0"/>
              <a:t> Afficher les données dans un smartphone </a:t>
            </a:r>
          </a:p>
          <a:p>
            <a:pPr lvl="0"/>
            <a:r>
              <a:rPr lang="fr-FR" dirty="0"/>
              <a:t> Commander une pompe en détectant le taux d’humidité</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Title 1"/>
          <p:cNvSpPr txBox="1">
            <a:spLocks noGrp="1"/>
          </p:cNvSpPr>
          <p:nvPr>
            <p:ph type="ctrTitle"/>
          </p:nvPr>
        </p:nvSpPr>
        <p:spPr>
          <a:xfrm>
            <a:off x="1751011" y="2174397"/>
            <a:ext cx="8689972" cy="2509214"/>
          </a:xfrm>
        </p:spPr>
        <p:txBody>
          <a:bodyPr>
            <a:normAutofit fontScale="90000"/>
          </a:bodyPr>
          <a:lstStyle/>
          <a:p>
            <a:r>
              <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t>Technologies utilisées dans ce projet </a:t>
            </a:r>
            <a:br>
              <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rPr>
            </a:br>
            <a:endParaRPr lang="fr-FR" sz="6000" b="1" cap="none" dirty="0">
              <a:ln w="13462">
                <a:solidFill>
                  <a:schemeClr val="bg1"/>
                </a:solidFill>
                <a:prstDash val="solid"/>
              </a:ln>
              <a:solidFill>
                <a:schemeClr val="tx1">
                  <a:lumMod val="85000"/>
                  <a:lumOff val="15000"/>
                </a:schemeClr>
              </a:solidFill>
              <a:effectLst>
                <a:outerShdw blurRad="63500" sx="102000" sy="102000" algn="ctr" rotWithShape="0">
                  <a:prstClr val="black">
                    <a:alpha val="40000"/>
                  </a:prst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heme/theme1.xml><?xml version="1.0" encoding="utf-8"?>
<a:theme xmlns:a="http://schemas.openxmlformats.org/drawingml/2006/main" name="Drople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TM04033925%5b%5bfn=Droplet%5d%5d</Template>
  <TotalTime>476</TotalTime>
  <Words>390</Words>
  <Application>Microsoft Office PowerPoint</Application>
  <PresentationFormat>Widescreen</PresentationFormat>
  <Paragraphs>91</Paragraphs>
  <Slides>24</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Arial</vt:lpstr>
      <vt:lpstr>Calibri</vt:lpstr>
      <vt:lpstr>Cambria Math</vt:lpstr>
      <vt:lpstr>Courier New</vt:lpstr>
      <vt:lpstr>Söhne</vt:lpstr>
      <vt:lpstr>Source Sans Pro</vt:lpstr>
      <vt:lpstr>Stencil</vt:lpstr>
      <vt:lpstr>Times New Roman</vt:lpstr>
      <vt:lpstr>Tw Cen MT</vt:lpstr>
      <vt:lpstr>Wingdings</vt:lpstr>
      <vt:lpstr>Droplet</vt:lpstr>
      <vt:lpstr>Système d’irrigation connecté</vt:lpstr>
      <vt:lpstr>Introduction générale</vt:lpstr>
      <vt:lpstr>Plan : </vt:lpstr>
      <vt:lpstr>Contexte générale</vt:lpstr>
      <vt:lpstr>Contexte générale</vt:lpstr>
      <vt:lpstr>Surveillance de la qualité de sol </vt:lpstr>
      <vt:lpstr>Cahier de charge </vt:lpstr>
      <vt:lpstr>Cahier de charge </vt:lpstr>
      <vt:lpstr>Technologies utilisées dans ce projet  </vt:lpstr>
      <vt:lpstr>CARTE Nodemcu :</vt:lpstr>
      <vt:lpstr>CARTE ARDUINO NANO</vt:lpstr>
      <vt:lpstr>Capteur d'humidité de sol </vt:lpstr>
      <vt:lpstr>Capteur DHT21</vt:lpstr>
      <vt:lpstr>Capteur DHT21</vt:lpstr>
      <vt:lpstr>RELAIS</vt:lpstr>
      <vt:lpstr>Pompe d’eau</vt:lpstr>
      <vt:lpstr>Réalisation Pratique </vt:lpstr>
      <vt:lpstr>PowerPoint Presentation</vt:lpstr>
      <vt:lpstr>PowerPoint Presentation</vt:lpstr>
      <vt:lpstr>PowerPoint Presentation</vt:lpstr>
      <vt:lpstr>L’application mobile de contrôle </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 d’irrigation connecté</dc:title>
  <dc:creator>Anas HENNOUZ</dc:creator>
  <cp:lastModifiedBy>abdelfattahfahym8237@gmail.com</cp:lastModifiedBy>
  <cp:revision>34</cp:revision>
  <dcterms:created xsi:type="dcterms:W3CDTF">2023-01-14T13:43:16Z</dcterms:created>
  <dcterms:modified xsi:type="dcterms:W3CDTF">2023-01-16T08:24:50Z</dcterms:modified>
</cp:coreProperties>
</file>

<file path=docProps/thumbnail.jpeg>
</file>